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42" r:id="rId5"/>
    <p:sldId id="382" r:id="rId6"/>
    <p:sldId id="359" r:id="rId7"/>
    <p:sldId id="373" r:id="rId8"/>
    <p:sldId id="374" r:id="rId9"/>
    <p:sldId id="383" r:id="rId10"/>
    <p:sldId id="384" r:id="rId11"/>
    <p:sldId id="365" r:id="rId12"/>
    <p:sldId id="385" r:id="rId13"/>
    <p:sldId id="386" r:id="rId14"/>
    <p:sldId id="375" r:id="rId15"/>
    <p:sldId id="388" r:id="rId16"/>
    <p:sldId id="387" r:id="rId17"/>
    <p:sldId id="376" r:id="rId18"/>
    <p:sldId id="377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78" r:id="rId28"/>
    <p:sldId id="380" r:id="rId29"/>
    <p:sldId id="3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 showGuides="1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KM, Pramod" userId="e64fdfeb-cd1b-40a0-9a6b-2a18209c9570" providerId="ADAL" clId="{1625BF46-1C5E-48FB-ABA7-C0A71B26D1B6}"/>
    <pc:docChg chg="undo redo custSel addSld delSld modSld sldOrd">
      <pc:chgData name="KumarKM, Pramod" userId="e64fdfeb-cd1b-40a0-9a6b-2a18209c9570" providerId="ADAL" clId="{1625BF46-1C5E-48FB-ABA7-C0A71B26D1B6}" dt="2025-10-28T04:45:58.795" v="939" actId="20577"/>
      <pc:docMkLst>
        <pc:docMk/>
      </pc:docMkLst>
      <pc:sldChg chg="modSp mod">
        <pc:chgData name="KumarKM, Pramod" userId="e64fdfeb-cd1b-40a0-9a6b-2a18209c9570" providerId="ADAL" clId="{1625BF46-1C5E-48FB-ABA7-C0A71B26D1B6}" dt="2025-10-28T04:34:26.138" v="866" actId="1076"/>
        <pc:sldMkLst>
          <pc:docMk/>
          <pc:sldMk cId="2498031464" sldId="342"/>
        </pc:sldMkLst>
        <pc:spChg chg="mod">
          <ac:chgData name="KumarKM, Pramod" userId="e64fdfeb-cd1b-40a0-9a6b-2a18209c9570" providerId="ADAL" clId="{1625BF46-1C5E-48FB-ABA7-C0A71B26D1B6}" dt="2025-10-28T04:34:26.138" v="866" actId="1076"/>
          <ac:spMkLst>
            <pc:docMk/>
            <pc:sldMk cId="2498031464" sldId="342"/>
            <ac:spMk id="9" creationId="{2981AB9E-AF0F-CAD0-2DD2-D640FB871E66}"/>
          </ac:spMkLst>
        </pc:spChg>
      </pc:sldChg>
      <pc:sldChg chg="modSp mod">
        <pc:chgData name="KumarKM, Pramod" userId="e64fdfeb-cd1b-40a0-9a6b-2a18209c9570" providerId="ADAL" clId="{1625BF46-1C5E-48FB-ABA7-C0A71B26D1B6}" dt="2025-10-27T22:37:16.161" v="858" actId="14100"/>
        <pc:sldMkLst>
          <pc:docMk/>
          <pc:sldMk cId="1460159330" sldId="359"/>
        </pc:sldMkLst>
        <pc:spChg chg="mod">
          <ac:chgData name="KumarKM, Pramod" userId="e64fdfeb-cd1b-40a0-9a6b-2a18209c9570" providerId="ADAL" clId="{1625BF46-1C5E-48FB-ABA7-C0A71B26D1B6}" dt="2025-10-27T22:37:10.635" v="857" actId="255"/>
          <ac:spMkLst>
            <pc:docMk/>
            <pc:sldMk cId="1460159330" sldId="359"/>
            <ac:spMk id="7" creationId="{1A2458FF-0D0C-4ACC-C6FB-103BC0BADCCD}"/>
          </ac:spMkLst>
        </pc:spChg>
        <pc:spChg chg="mod">
          <ac:chgData name="KumarKM, Pramod" userId="e64fdfeb-cd1b-40a0-9a6b-2a18209c9570" providerId="ADAL" clId="{1625BF46-1C5E-48FB-ABA7-C0A71B26D1B6}" dt="2025-10-27T22:37:16.161" v="858" actId="14100"/>
          <ac:spMkLst>
            <pc:docMk/>
            <pc:sldMk cId="1460159330" sldId="359"/>
            <ac:spMk id="31" creationId="{F1239C0E-3F39-787D-0FC3-6B7C9BA37E8F}"/>
          </ac:spMkLst>
        </pc:spChg>
      </pc:sldChg>
      <pc:sldChg chg="addSp modSp mod ord">
        <pc:chgData name="KumarKM, Pramod" userId="e64fdfeb-cd1b-40a0-9a6b-2a18209c9570" providerId="ADAL" clId="{1625BF46-1C5E-48FB-ABA7-C0A71B26D1B6}" dt="2025-10-28T04:45:58.795" v="939" actId="20577"/>
        <pc:sldMkLst>
          <pc:docMk/>
          <pc:sldMk cId="1330733909" sldId="365"/>
        </pc:sldMkLst>
        <pc:spChg chg="add mod">
          <ac:chgData name="KumarKM, Pramod" userId="e64fdfeb-cd1b-40a0-9a6b-2a18209c9570" providerId="ADAL" clId="{1625BF46-1C5E-48FB-ABA7-C0A71B26D1B6}" dt="2025-10-28T04:45:58.795" v="939" actId="20577"/>
          <ac:spMkLst>
            <pc:docMk/>
            <pc:sldMk cId="1330733909" sldId="365"/>
            <ac:spMk id="2" creationId="{926DFFC6-D918-338A-5F69-3CFE2639C877}"/>
          </ac:spMkLst>
        </pc:spChg>
        <pc:spChg chg="mod">
          <ac:chgData name="KumarKM, Pramod" userId="e64fdfeb-cd1b-40a0-9a6b-2a18209c9570" providerId="ADAL" clId="{1625BF46-1C5E-48FB-ABA7-C0A71B26D1B6}" dt="2025-10-28T04:45:03.549" v="896" actId="115"/>
          <ac:spMkLst>
            <pc:docMk/>
            <pc:sldMk cId="1330733909" sldId="365"/>
            <ac:spMk id="6" creationId="{C15774B0-D971-67D7-27EB-FDB82B3A58CD}"/>
          </ac:spMkLst>
        </pc:spChg>
        <pc:spChg chg="mod">
          <ac:chgData name="KumarKM, Pramod" userId="e64fdfeb-cd1b-40a0-9a6b-2a18209c9570" providerId="ADAL" clId="{1625BF46-1C5E-48FB-ABA7-C0A71B26D1B6}" dt="2025-10-27T21:31:39.800" v="198" actId="1076"/>
          <ac:spMkLst>
            <pc:docMk/>
            <pc:sldMk cId="1330733909" sldId="365"/>
            <ac:spMk id="9" creationId="{0FD6A3FE-1BF6-4C1A-0553-EBD497A69F2D}"/>
          </ac:spMkLst>
        </pc:spChg>
      </pc:sldChg>
      <pc:sldChg chg="addSp delSp modSp mod">
        <pc:chgData name="KumarKM, Pramod" userId="e64fdfeb-cd1b-40a0-9a6b-2a18209c9570" providerId="ADAL" clId="{1625BF46-1C5E-48FB-ABA7-C0A71B26D1B6}" dt="2025-10-27T22:35:01.027" v="853" actId="20577"/>
        <pc:sldMkLst>
          <pc:docMk/>
          <pc:sldMk cId="2395464980" sldId="372"/>
        </pc:sldMkLst>
        <pc:spChg chg="add del">
          <ac:chgData name="KumarKM, Pramod" userId="e64fdfeb-cd1b-40a0-9a6b-2a18209c9570" providerId="ADAL" clId="{1625BF46-1C5E-48FB-ABA7-C0A71B26D1B6}" dt="2025-10-27T22:27:51.245" v="654" actId="22"/>
          <ac:spMkLst>
            <pc:docMk/>
            <pc:sldMk cId="2395464980" sldId="372"/>
            <ac:spMk id="3" creationId="{4732C9C4-8F45-6290-28C8-586865FBA03C}"/>
          </ac:spMkLst>
        </pc:spChg>
        <pc:spChg chg="add del">
          <ac:chgData name="KumarKM, Pramod" userId="e64fdfeb-cd1b-40a0-9a6b-2a18209c9570" providerId="ADAL" clId="{1625BF46-1C5E-48FB-ABA7-C0A71B26D1B6}" dt="2025-10-27T22:27:52.998" v="656" actId="22"/>
          <ac:spMkLst>
            <pc:docMk/>
            <pc:sldMk cId="2395464980" sldId="372"/>
            <ac:spMk id="5" creationId="{7893A427-6711-2B22-F00C-1B8053836052}"/>
          </ac:spMkLst>
        </pc:spChg>
        <pc:spChg chg="add mod">
          <ac:chgData name="KumarKM, Pramod" userId="e64fdfeb-cd1b-40a0-9a6b-2a18209c9570" providerId="ADAL" clId="{1625BF46-1C5E-48FB-ABA7-C0A71B26D1B6}" dt="2025-10-27T22:35:01.027" v="853" actId="20577"/>
          <ac:spMkLst>
            <pc:docMk/>
            <pc:sldMk cId="2395464980" sldId="372"/>
            <ac:spMk id="7" creationId="{C500FBB1-784F-D415-E70C-B602E5E2F233}"/>
          </ac:spMkLst>
        </pc:spChg>
        <pc:spChg chg="del mod">
          <ac:chgData name="KumarKM, Pramod" userId="e64fdfeb-cd1b-40a0-9a6b-2a18209c9570" providerId="ADAL" clId="{1625BF46-1C5E-48FB-ABA7-C0A71B26D1B6}" dt="2025-10-27T22:27:01.093" v="650" actId="478"/>
          <ac:spMkLst>
            <pc:docMk/>
            <pc:sldMk cId="2395464980" sldId="372"/>
            <ac:spMk id="14" creationId="{AE5F2E56-9F77-E1C2-EC04-EA959822CA61}"/>
          </ac:spMkLst>
        </pc:spChg>
        <pc:spChg chg="mod">
          <ac:chgData name="KumarKM, Pramod" userId="e64fdfeb-cd1b-40a0-9a6b-2a18209c9570" providerId="ADAL" clId="{1625BF46-1C5E-48FB-ABA7-C0A71B26D1B6}" dt="2025-10-27T22:27:19.072" v="652" actId="14100"/>
          <ac:spMkLst>
            <pc:docMk/>
            <pc:sldMk cId="2395464980" sldId="372"/>
            <ac:spMk id="24" creationId="{CE1ABEC8-43FD-4F21-A7D2-70200D86263C}"/>
          </ac:spMkLst>
        </pc:spChg>
      </pc:sldChg>
      <pc:sldChg chg="modSp mod">
        <pc:chgData name="KumarKM, Pramod" userId="e64fdfeb-cd1b-40a0-9a6b-2a18209c9570" providerId="ADAL" clId="{1625BF46-1C5E-48FB-ABA7-C0A71B26D1B6}" dt="2025-10-28T04:42:08.424" v="894" actId="115"/>
        <pc:sldMkLst>
          <pc:docMk/>
          <pc:sldMk cId="1397193754" sldId="373"/>
        </pc:sldMkLst>
        <pc:spChg chg="mod">
          <ac:chgData name="KumarKM, Pramod" userId="e64fdfeb-cd1b-40a0-9a6b-2a18209c9570" providerId="ADAL" clId="{1625BF46-1C5E-48FB-ABA7-C0A71B26D1B6}" dt="2025-10-28T04:42:08.424" v="894" actId="115"/>
          <ac:spMkLst>
            <pc:docMk/>
            <pc:sldMk cId="1397193754" sldId="373"/>
            <ac:spMk id="2" creationId="{E117F7C5-CBA2-9823-0CBA-5BD773998046}"/>
          </ac:spMkLst>
        </pc:spChg>
      </pc:sldChg>
      <pc:sldChg chg="addSp delSp modSp mod">
        <pc:chgData name="KumarKM, Pramod" userId="e64fdfeb-cd1b-40a0-9a6b-2a18209c9570" providerId="ADAL" clId="{1625BF46-1C5E-48FB-ABA7-C0A71B26D1B6}" dt="2025-10-28T04:41:42.801" v="891" actId="115"/>
        <pc:sldMkLst>
          <pc:docMk/>
          <pc:sldMk cId="598144966" sldId="374"/>
        </pc:sldMkLst>
        <pc:spChg chg="del mod">
          <ac:chgData name="KumarKM, Pramod" userId="e64fdfeb-cd1b-40a0-9a6b-2a18209c9570" providerId="ADAL" clId="{1625BF46-1C5E-48FB-ABA7-C0A71B26D1B6}" dt="2025-10-27T21:07:21.886" v="9" actId="478"/>
          <ac:spMkLst>
            <pc:docMk/>
            <pc:sldMk cId="598144966" sldId="374"/>
            <ac:spMk id="3" creationId="{3FEFE388-CD0B-9671-4D4E-D6D8004C8851}"/>
          </ac:spMkLst>
        </pc:spChg>
        <pc:spChg chg="mod">
          <ac:chgData name="KumarKM, Pramod" userId="e64fdfeb-cd1b-40a0-9a6b-2a18209c9570" providerId="ADAL" clId="{1625BF46-1C5E-48FB-ABA7-C0A71B26D1B6}" dt="2025-10-27T21:13:02.091" v="21" actId="1076"/>
          <ac:spMkLst>
            <pc:docMk/>
            <pc:sldMk cId="598144966" sldId="374"/>
            <ac:spMk id="5" creationId="{BE4E0F37-0AD5-833C-CBE5-EAE02EC46069}"/>
          </ac:spMkLst>
        </pc:spChg>
        <pc:spChg chg="add del mod">
          <ac:chgData name="KumarKM, Pramod" userId="e64fdfeb-cd1b-40a0-9a6b-2a18209c9570" providerId="ADAL" clId="{1625BF46-1C5E-48FB-ABA7-C0A71B26D1B6}" dt="2025-10-27T21:07:36.927" v="11" actId="478"/>
          <ac:spMkLst>
            <pc:docMk/>
            <pc:sldMk cId="598144966" sldId="374"/>
            <ac:spMk id="6" creationId="{CB765A6B-373E-FD6B-4322-63124B221DA7}"/>
          </ac:spMkLst>
        </pc:spChg>
        <pc:spChg chg="add mod">
          <ac:chgData name="KumarKM, Pramod" userId="e64fdfeb-cd1b-40a0-9a6b-2a18209c9570" providerId="ADAL" clId="{1625BF46-1C5E-48FB-ABA7-C0A71B26D1B6}" dt="2025-10-28T04:41:34.316" v="889" actId="115"/>
          <ac:spMkLst>
            <pc:docMk/>
            <pc:sldMk cId="598144966" sldId="374"/>
            <ac:spMk id="7" creationId="{7629B06B-7D32-D3F7-16B8-90A0A96BB111}"/>
          </ac:spMkLst>
        </pc:spChg>
        <pc:spChg chg="add mod">
          <ac:chgData name="KumarKM, Pramod" userId="e64fdfeb-cd1b-40a0-9a6b-2a18209c9570" providerId="ADAL" clId="{1625BF46-1C5E-48FB-ABA7-C0A71B26D1B6}" dt="2025-10-28T04:41:42.801" v="891" actId="115"/>
          <ac:spMkLst>
            <pc:docMk/>
            <pc:sldMk cId="598144966" sldId="374"/>
            <ac:spMk id="9" creationId="{540F72F6-3C62-8A0B-7913-D15B2D301EEB}"/>
          </ac:spMkLst>
        </pc:spChg>
        <pc:picChg chg="del">
          <ac:chgData name="KumarKM, Pramod" userId="e64fdfeb-cd1b-40a0-9a6b-2a18209c9570" providerId="ADAL" clId="{1625BF46-1C5E-48FB-ABA7-C0A71B26D1B6}" dt="2025-10-27T21:07:29.083" v="10" actId="478"/>
          <ac:picMkLst>
            <pc:docMk/>
            <pc:sldMk cId="598144966" sldId="374"/>
            <ac:picMk id="8" creationId="{E1DBD4C7-D952-4426-40FD-8799F80F821F}"/>
          </ac:picMkLst>
        </pc:picChg>
      </pc:sldChg>
      <pc:sldChg chg="addSp modSp mod">
        <pc:chgData name="KumarKM, Pramod" userId="e64fdfeb-cd1b-40a0-9a6b-2a18209c9570" providerId="ADAL" clId="{1625BF46-1C5E-48FB-ABA7-C0A71B26D1B6}" dt="2025-10-28T04:38:46.917" v="885" actId="115"/>
        <pc:sldMkLst>
          <pc:docMk/>
          <pc:sldMk cId="1962637282" sldId="375"/>
        </pc:sldMkLst>
        <pc:spChg chg="mod">
          <ac:chgData name="KumarKM, Pramod" userId="e64fdfeb-cd1b-40a0-9a6b-2a18209c9570" providerId="ADAL" clId="{1625BF46-1C5E-48FB-ABA7-C0A71B26D1B6}" dt="2025-10-27T21:36:27.163" v="226" actId="1076"/>
          <ac:spMkLst>
            <pc:docMk/>
            <pc:sldMk cId="1962637282" sldId="375"/>
            <ac:spMk id="2" creationId="{D9F60903-003B-273E-3584-5312F76C3EF3}"/>
          </ac:spMkLst>
        </pc:spChg>
        <pc:spChg chg="mod">
          <ac:chgData name="KumarKM, Pramod" userId="e64fdfeb-cd1b-40a0-9a6b-2a18209c9570" providerId="ADAL" clId="{1625BF46-1C5E-48FB-ABA7-C0A71B26D1B6}" dt="2025-10-28T04:38:46.917" v="885" actId="115"/>
          <ac:spMkLst>
            <pc:docMk/>
            <pc:sldMk cId="1962637282" sldId="375"/>
            <ac:spMk id="4" creationId="{74160DFF-2E7E-7A22-819A-C011020DFF01}"/>
          </ac:spMkLst>
        </pc:spChg>
        <pc:spChg chg="add mod">
          <ac:chgData name="KumarKM, Pramod" userId="e64fdfeb-cd1b-40a0-9a6b-2a18209c9570" providerId="ADAL" clId="{1625BF46-1C5E-48FB-ABA7-C0A71B26D1B6}" dt="2025-10-27T21:38:52.498" v="265" actId="1076"/>
          <ac:spMkLst>
            <pc:docMk/>
            <pc:sldMk cId="1962637282" sldId="375"/>
            <ac:spMk id="5" creationId="{8343D539-5A51-3CB9-01CD-9CC2354762DF}"/>
          </ac:spMkLst>
        </pc:spChg>
      </pc:sldChg>
      <pc:sldChg chg="addSp modSp mod">
        <pc:chgData name="KumarKM, Pramod" userId="e64fdfeb-cd1b-40a0-9a6b-2a18209c9570" providerId="ADAL" clId="{1625BF46-1C5E-48FB-ABA7-C0A71B26D1B6}" dt="2025-10-28T04:39:00.723" v="886" actId="115"/>
        <pc:sldMkLst>
          <pc:docMk/>
          <pc:sldMk cId="1073601555" sldId="376"/>
        </pc:sldMkLst>
        <pc:spChg chg="mod">
          <ac:chgData name="KumarKM, Pramod" userId="e64fdfeb-cd1b-40a0-9a6b-2a18209c9570" providerId="ADAL" clId="{1625BF46-1C5E-48FB-ABA7-C0A71B26D1B6}" dt="2025-10-27T21:51:12.189" v="334" actId="1076"/>
          <ac:spMkLst>
            <pc:docMk/>
            <pc:sldMk cId="1073601555" sldId="376"/>
            <ac:spMk id="2" creationId="{6CCA29A4-AAFD-04EE-0732-0671E83D5EF1}"/>
          </ac:spMkLst>
        </pc:spChg>
        <pc:spChg chg="mod">
          <ac:chgData name="KumarKM, Pramod" userId="e64fdfeb-cd1b-40a0-9a6b-2a18209c9570" providerId="ADAL" clId="{1625BF46-1C5E-48FB-ABA7-C0A71B26D1B6}" dt="2025-10-28T04:39:00.723" v="886" actId="115"/>
          <ac:spMkLst>
            <pc:docMk/>
            <pc:sldMk cId="1073601555" sldId="376"/>
            <ac:spMk id="3" creationId="{F09FEE91-E849-1CB0-9E51-A58B99C631C5}"/>
          </ac:spMkLst>
        </pc:spChg>
        <pc:spChg chg="mod">
          <ac:chgData name="KumarKM, Pramod" userId="e64fdfeb-cd1b-40a0-9a6b-2a18209c9570" providerId="ADAL" clId="{1625BF46-1C5E-48FB-ABA7-C0A71B26D1B6}" dt="2025-10-27T21:54:09.638" v="385" actId="1076"/>
          <ac:spMkLst>
            <pc:docMk/>
            <pc:sldMk cId="1073601555" sldId="376"/>
            <ac:spMk id="4" creationId="{9B774F1A-D233-C240-B22D-F82C6161FAC1}"/>
          </ac:spMkLst>
        </pc:spChg>
        <pc:spChg chg="add mod">
          <ac:chgData name="KumarKM, Pramod" userId="e64fdfeb-cd1b-40a0-9a6b-2a18209c9570" providerId="ADAL" clId="{1625BF46-1C5E-48FB-ABA7-C0A71B26D1B6}" dt="2025-10-27T21:51:16.548" v="335" actId="1076"/>
          <ac:spMkLst>
            <pc:docMk/>
            <pc:sldMk cId="1073601555" sldId="376"/>
            <ac:spMk id="7" creationId="{FAD13771-FD80-625B-2F05-648B4A0586EF}"/>
          </ac:spMkLst>
        </pc:spChg>
      </pc:sldChg>
      <pc:sldChg chg="addSp delSp modSp mod">
        <pc:chgData name="KumarKM, Pramod" userId="e64fdfeb-cd1b-40a0-9a6b-2a18209c9570" providerId="ADAL" clId="{1625BF46-1C5E-48FB-ABA7-C0A71B26D1B6}" dt="2025-10-27T21:59:54.668" v="446" actId="20577"/>
        <pc:sldMkLst>
          <pc:docMk/>
          <pc:sldMk cId="2728059627" sldId="377"/>
        </pc:sldMkLst>
        <pc:spChg chg="del">
          <ac:chgData name="KumarKM, Pramod" userId="e64fdfeb-cd1b-40a0-9a6b-2a18209c9570" providerId="ADAL" clId="{1625BF46-1C5E-48FB-ABA7-C0A71B26D1B6}" dt="2025-10-27T21:54:20.649" v="386" actId="478"/>
          <ac:spMkLst>
            <pc:docMk/>
            <pc:sldMk cId="2728059627" sldId="377"/>
            <ac:spMk id="2" creationId="{11883E06-8BEA-1DD3-D0D6-391C08880EBF}"/>
          </ac:spMkLst>
        </pc:spChg>
        <pc:spChg chg="del">
          <ac:chgData name="KumarKM, Pramod" userId="e64fdfeb-cd1b-40a0-9a6b-2a18209c9570" providerId="ADAL" clId="{1625BF46-1C5E-48FB-ABA7-C0A71B26D1B6}" dt="2025-10-27T21:54:20.649" v="386" actId="478"/>
          <ac:spMkLst>
            <pc:docMk/>
            <pc:sldMk cId="2728059627" sldId="377"/>
            <ac:spMk id="3" creationId="{1CF175D3-F3DC-695F-474B-346EDCA5D60F}"/>
          </ac:spMkLst>
        </pc:spChg>
        <pc:spChg chg="del">
          <ac:chgData name="KumarKM, Pramod" userId="e64fdfeb-cd1b-40a0-9a6b-2a18209c9570" providerId="ADAL" clId="{1625BF46-1C5E-48FB-ABA7-C0A71B26D1B6}" dt="2025-10-27T21:54:20.649" v="386" actId="478"/>
          <ac:spMkLst>
            <pc:docMk/>
            <pc:sldMk cId="2728059627" sldId="377"/>
            <ac:spMk id="4" creationId="{3770D91C-D5C0-248C-26D3-DE7C7C72E632}"/>
          </ac:spMkLst>
        </pc:spChg>
        <pc:spChg chg="del">
          <ac:chgData name="KumarKM, Pramod" userId="e64fdfeb-cd1b-40a0-9a6b-2a18209c9570" providerId="ADAL" clId="{1625BF46-1C5E-48FB-ABA7-C0A71B26D1B6}" dt="2025-10-27T21:54:20.649" v="386" actId="478"/>
          <ac:spMkLst>
            <pc:docMk/>
            <pc:sldMk cId="2728059627" sldId="377"/>
            <ac:spMk id="5" creationId="{E87B8B6A-2B28-5C38-80E7-0EBE705FFBBF}"/>
          </ac:spMkLst>
        </pc:spChg>
        <pc:spChg chg="add del mod">
          <ac:chgData name="KumarKM, Pramod" userId="e64fdfeb-cd1b-40a0-9a6b-2a18209c9570" providerId="ADAL" clId="{1625BF46-1C5E-48FB-ABA7-C0A71B26D1B6}" dt="2025-10-27T21:54:22.509" v="387" actId="478"/>
          <ac:spMkLst>
            <pc:docMk/>
            <pc:sldMk cId="2728059627" sldId="377"/>
            <ac:spMk id="7" creationId="{7BFBFFB6-5024-A660-6089-BCC738A46135}"/>
          </ac:spMkLst>
        </pc:spChg>
        <pc:spChg chg="add del mod">
          <ac:chgData name="KumarKM, Pramod" userId="e64fdfeb-cd1b-40a0-9a6b-2a18209c9570" providerId="ADAL" clId="{1625BF46-1C5E-48FB-ABA7-C0A71B26D1B6}" dt="2025-10-27T21:54:22.509" v="387" actId="478"/>
          <ac:spMkLst>
            <pc:docMk/>
            <pc:sldMk cId="2728059627" sldId="377"/>
            <ac:spMk id="9" creationId="{69C98458-4F00-9EC6-252F-D5677F1FB015}"/>
          </ac:spMkLst>
        </pc:spChg>
        <pc:spChg chg="add del mod">
          <ac:chgData name="KumarKM, Pramod" userId="e64fdfeb-cd1b-40a0-9a6b-2a18209c9570" providerId="ADAL" clId="{1625BF46-1C5E-48FB-ABA7-C0A71B26D1B6}" dt="2025-10-27T21:54:22.509" v="387" actId="478"/>
          <ac:spMkLst>
            <pc:docMk/>
            <pc:sldMk cId="2728059627" sldId="377"/>
            <ac:spMk id="11" creationId="{02A1F898-B087-BB5D-C291-FD271EA01061}"/>
          </ac:spMkLst>
        </pc:spChg>
        <pc:spChg chg="add mod">
          <ac:chgData name="KumarKM, Pramod" userId="e64fdfeb-cd1b-40a0-9a6b-2a18209c9570" providerId="ADAL" clId="{1625BF46-1C5E-48FB-ABA7-C0A71B26D1B6}" dt="2025-10-27T21:59:54.668" v="446" actId="20577"/>
          <ac:spMkLst>
            <pc:docMk/>
            <pc:sldMk cId="2728059627" sldId="377"/>
            <ac:spMk id="13" creationId="{A029B8AF-D8E9-9FE8-FD54-609840414C4A}"/>
          </ac:spMkLst>
        </pc:spChg>
        <pc:picChg chg="add mod">
          <ac:chgData name="KumarKM, Pramod" userId="e64fdfeb-cd1b-40a0-9a6b-2a18209c9570" providerId="ADAL" clId="{1625BF46-1C5E-48FB-ABA7-C0A71B26D1B6}" dt="2025-10-27T21:56:10.013" v="404" actId="14100"/>
          <ac:picMkLst>
            <pc:docMk/>
            <pc:sldMk cId="2728059627" sldId="377"/>
            <ac:picMk id="14" creationId="{4B7A318B-9E7A-EAD3-17DE-96720CE6A488}"/>
          </ac:picMkLst>
        </pc:picChg>
      </pc:sldChg>
      <pc:sldChg chg="addSp delSp modSp mod">
        <pc:chgData name="KumarKM, Pramod" userId="e64fdfeb-cd1b-40a0-9a6b-2a18209c9570" providerId="ADAL" clId="{1625BF46-1C5E-48FB-ABA7-C0A71B26D1B6}" dt="2025-10-27T22:40:47.771" v="864" actId="1076"/>
        <pc:sldMkLst>
          <pc:docMk/>
          <pc:sldMk cId="910315636" sldId="378"/>
        </pc:sldMkLst>
        <pc:spChg chg="mod">
          <ac:chgData name="KumarKM, Pramod" userId="e64fdfeb-cd1b-40a0-9a6b-2a18209c9570" providerId="ADAL" clId="{1625BF46-1C5E-48FB-ABA7-C0A71B26D1B6}" dt="2025-10-27T22:26:28.384" v="645" actId="1076"/>
          <ac:spMkLst>
            <pc:docMk/>
            <pc:sldMk cId="910315636" sldId="378"/>
            <ac:spMk id="2" creationId="{D543EB8B-0AB9-7554-AEEA-E8D744959E9A}"/>
          </ac:spMkLst>
        </pc:spChg>
        <pc:spChg chg="mod">
          <ac:chgData name="KumarKM, Pramod" userId="e64fdfeb-cd1b-40a0-9a6b-2a18209c9570" providerId="ADAL" clId="{1625BF46-1C5E-48FB-ABA7-C0A71B26D1B6}" dt="2025-10-27T22:40:47.771" v="864" actId="1076"/>
          <ac:spMkLst>
            <pc:docMk/>
            <pc:sldMk cId="910315636" sldId="378"/>
            <ac:spMk id="3" creationId="{FB2F5F9A-B16D-CA49-7F40-A0142E41DC56}"/>
          </ac:spMkLst>
        </pc:spChg>
        <pc:spChg chg="add del mod">
          <ac:chgData name="KumarKM, Pramod" userId="e64fdfeb-cd1b-40a0-9a6b-2a18209c9570" providerId="ADAL" clId="{1625BF46-1C5E-48FB-ABA7-C0A71B26D1B6}" dt="2025-10-27T22:12:09.464" v="529" actId="478"/>
          <ac:spMkLst>
            <pc:docMk/>
            <pc:sldMk cId="910315636" sldId="378"/>
            <ac:spMk id="7" creationId="{B75BF349-934B-9A15-8A83-89E3F381F097}"/>
          </ac:spMkLst>
        </pc:spChg>
        <pc:picChg chg="del">
          <ac:chgData name="KumarKM, Pramod" userId="e64fdfeb-cd1b-40a0-9a6b-2a18209c9570" providerId="ADAL" clId="{1625BF46-1C5E-48FB-ABA7-C0A71B26D1B6}" dt="2025-10-27T22:12:05.025" v="528" actId="478"/>
          <ac:picMkLst>
            <pc:docMk/>
            <pc:sldMk cId="910315636" sldId="378"/>
            <ac:picMk id="6" creationId="{05B64636-376E-96D4-B550-D764B2C6A6A7}"/>
          </ac:picMkLst>
        </pc:picChg>
      </pc:sldChg>
      <pc:sldChg chg="del">
        <pc:chgData name="KumarKM, Pramod" userId="e64fdfeb-cd1b-40a0-9a6b-2a18209c9570" providerId="ADAL" clId="{1625BF46-1C5E-48FB-ABA7-C0A71B26D1B6}" dt="2025-10-27T22:24:55.628" v="629" actId="2696"/>
        <pc:sldMkLst>
          <pc:docMk/>
          <pc:sldMk cId="2170071140" sldId="379"/>
        </pc:sldMkLst>
      </pc:sldChg>
      <pc:sldChg chg="addSp delSp modSp mod">
        <pc:chgData name="KumarKM, Pramod" userId="e64fdfeb-cd1b-40a0-9a6b-2a18209c9570" providerId="ADAL" clId="{1625BF46-1C5E-48FB-ABA7-C0A71B26D1B6}" dt="2025-10-27T22:24:46.729" v="628" actId="1076"/>
        <pc:sldMkLst>
          <pc:docMk/>
          <pc:sldMk cId="79695288" sldId="380"/>
        </pc:sldMkLst>
        <pc:spChg chg="mod">
          <ac:chgData name="KumarKM, Pramod" userId="e64fdfeb-cd1b-40a0-9a6b-2a18209c9570" providerId="ADAL" clId="{1625BF46-1C5E-48FB-ABA7-C0A71B26D1B6}" dt="2025-10-27T22:22:35.647" v="601" actId="255"/>
          <ac:spMkLst>
            <pc:docMk/>
            <pc:sldMk cId="79695288" sldId="380"/>
            <ac:spMk id="2" creationId="{A2DE810E-8E37-1D8A-245B-020E4E4C0B9F}"/>
          </ac:spMkLst>
        </pc:spChg>
        <pc:spChg chg="mod">
          <ac:chgData name="KumarKM, Pramod" userId="e64fdfeb-cd1b-40a0-9a6b-2a18209c9570" providerId="ADAL" clId="{1625BF46-1C5E-48FB-ABA7-C0A71B26D1B6}" dt="2025-10-27T22:24:46.729" v="628" actId="1076"/>
          <ac:spMkLst>
            <pc:docMk/>
            <pc:sldMk cId="79695288" sldId="380"/>
            <ac:spMk id="3" creationId="{7D7CECA3-144C-CD4B-9246-81B4F2E65466}"/>
          </ac:spMkLst>
        </pc:spChg>
        <pc:spChg chg="del mod">
          <ac:chgData name="KumarKM, Pramod" userId="e64fdfeb-cd1b-40a0-9a6b-2a18209c9570" providerId="ADAL" clId="{1625BF46-1C5E-48FB-ABA7-C0A71B26D1B6}" dt="2025-10-27T22:23:10.144" v="616" actId="478"/>
          <ac:spMkLst>
            <pc:docMk/>
            <pc:sldMk cId="79695288" sldId="380"/>
            <ac:spMk id="5" creationId="{A33D1544-95D3-8A05-6E1B-C08C307C55D4}"/>
          </ac:spMkLst>
        </pc:spChg>
        <pc:spChg chg="add del mod">
          <ac:chgData name="KumarKM, Pramod" userId="e64fdfeb-cd1b-40a0-9a6b-2a18209c9570" providerId="ADAL" clId="{1625BF46-1C5E-48FB-ABA7-C0A71B26D1B6}" dt="2025-10-27T22:23:15.803" v="617" actId="478"/>
          <ac:spMkLst>
            <pc:docMk/>
            <pc:sldMk cId="79695288" sldId="380"/>
            <ac:spMk id="7" creationId="{31EFB67F-9BA2-5CB5-2BAD-30961F04AC77}"/>
          </ac:spMkLst>
        </pc:spChg>
      </pc:sldChg>
      <pc:sldChg chg="del">
        <pc:chgData name="KumarKM, Pramod" userId="e64fdfeb-cd1b-40a0-9a6b-2a18209c9570" providerId="ADAL" clId="{1625BF46-1C5E-48FB-ABA7-C0A71B26D1B6}" dt="2025-10-27T22:26:46.065" v="646" actId="2696"/>
        <pc:sldMkLst>
          <pc:docMk/>
          <pc:sldMk cId="3304068007" sldId="381"/>
        </pc:sldMkLst>
      </pc:sldChg>
      <pc:sldChg chg="modSp mod">
        <pc:chgData name="KumarKM, Pramod" userId="e64fdfeb-cd1b-40a0-9a6b-2a18209c9570" providerId="ADAL" clId="{1625BF46-1C5E-48FB-ABA7-C0A71B26D1B6}" dt="2025-10-28T04:42:18.161" v="895" actId="115"/>
        <pc:sldMkLst>
          <pc:docMk/>
          <pc:sldMk cId="3463065246" sldId="382"/>
        </pc:sldMkLst>
        <pc:spChg chg="mod">
          <ac:chgData name="KumarKM, Pramod" userId="e64fdfeb-cd1b-40a0-9a6b-2a18209c9570" providerId="ADAL" clId="{1625BF46-1C5E-48FB-ABA7-C0A71B26D1B6}" dt="2025-10-28T04:42:18.161" v="895" actId="115"/>
          <ac:spMkLst>
            <pc:docMk/>
            <pc:sldMk cId="3463065246" sldId="382"/>
            <ac:spMk id="2" creationId="{0764A50B-7201-4F47-0115-ED24075CE790}"/>
          </ac:spMkLst>
        </pc:spChg>
      </pc:sldChg>
      <pc:sldChg chg="addSp delSp modSp new mod ord">
        <pc:chgData name="KumarKM, Pramod" userId="e64fdfeb-cd1b-40a0-9a6b-2a18209c9570" providerId="ADAL" clId="{1625BF46-1C5E-48FB-ABA7-C0A71B26D1B6}" dt="2025-10-27T21:24:23.848" v="144" actId="1076"/>
        <pc:sldMkLst>
          <pc:docMk/>
          <pc:sldMk cId="2954807626" sldId="383"/>
        </pc:sldMkLst>
        <pc:spChg chg="del">
          <ac:chgData name="KumarKM, Pramod" userId="e64fdfeb-cd1b-40a0-9a6b-2a18209c9570" providerId="ADAL" clId="{1625BF46-1C5E-48FB-ABA7-C0A71B26D1B6}" dt="2025-10-27T21:20:56.956" v="97" actId="478"/>
          <ac:spMkLst>
            <pc:docMk/>
            <pc:sldMk cId="2954807626" sldId="383"/>
            <ac:spMk id="2" creationId="{C3C4CD4C-7B5D-DA27-A047-6889C6543FE3}"/>
          </ac:spMkLst>
        </pc:spChg>
        <pc:spChg chg="mod">
          <ac:chgData name="KumarKM, Pramod" userId="e64fdfeb-cd1b-40a0-9a6b-2a18209c9570" providerId="ADAL" clId="{1625BF46-1C5E-48FB-ABA7-C0A71B26D1B6}" dt="2025-10-27T21:21:31.250" v="119" actId="1076"/>
          <ac:spMkLst>
            <pc:docMk/>
            <pc:sldMk cId="2954807626" sldId="383"/>
            <ac:spMk id="3" creationId="{F365EDF5-EF7B-64B3-679E-8D06C5E0ACE0}"/>
          </ac:spMkLst>
        </pc:spChg>
        <pc:spChg chg="add mod">
          <ac:chgData name="KumarKM, Pramod" userId="e64fdfeb-cd1b-40a0-9a6b-2a18209c9570" providerId="ADAL" clId="{1625BF46-1C5E-48FB-ABA7-C0A71B26D1B6}" dt="2025-10-27T21:24:17.650" v="143" actId="1076"/>
          <ac:spMkLst>
            <pc:docMk/>
            <pc:sldMk cId="2954807626" sldId="383"/>
            <ac:spMk id="7" creationId="{69DA688E-2033-F61D-249C-2CA7D72D73DD}"/>
          </ac:spMkLst>
        </pc:spChg>
        <pc:picChg chg="add mod">
          <ac:chgData name="KumarKM, Pramod" userId="e64fdfeb-cd1b-40a0-9a6b-2a18209c9570" providerId="ADAL" clId="{1625BF46-1C5E-48FB-ABA7-C0A71B26D1B6}" dt="2025-10-27T21:24:23.848" v="144" actId="1076"/>
          <ac:picMkLst>
            <pc:docMk/>
            <pc:sldMk cId="2954807626" sldId="383"/>
            <ac:picMk id="6" creationId="{E2BE9593-E1AB-618E-49D3-B8654470E77B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1:26:09.483" v="151" actId="1076"/>
        <pc:sldMkLst>
          <pc:docMk/>
          <pc:sldMk cId="2372050535" sldId="384"/>
        </pc:sldMkLst>
        <pc:spChg chg="mod">
          <ac:chgData name="KumarKM, Pramod" userId="e64fdfeb-cd1b-40a0-9a6b-2a18209c9570" providerId="ADAL" clId="{1625BF46-1C5E-48FB-ABA7-C0A71B26D1B6}" dt="2025-10-27T21:24:48.371" v="147" actId="20577"/>
          <ac:spMkLst>
            <pc:docMk/>
            <pc:sldMk cId="2372050535" sldId="384"/>
            <ac:spMk id="7" creationId="{69DA688E-2033-F61D-249C-2CA7D72D73DD}"/>
          </ac:spMkLst>
        </pc:spChg>
        <pc:picChg chg="add mod">
          <ac:chgData name="KumarKM, Pramod" userId="e64fdfeb-cd1b-40a0-9a6b-2a18209c9570" providerId="ADAL" clId="{1625BF46-1C5E-48FB-ABA7-C0A71B26D1B6}" dt="2025-10-27T21:26:09.483" v="151" actId="1076"/>
          <ac:picMkLst>
            <pc:docMk/>
            <pc:sldMk cId="2372050535" sldId="384"/>
            <ac:picMk id="5" creationId="{A02B25CB-EC35-E657-CBBE-EE18FD96373A}"/>
          </ac:picMkLst>
        </pc:picChg>
        <pc:picChg chg="del">
          <ac:chgData name="KumarKM, Pramod" userId="e64fdfeb-cd1b-40a0-9a6b-2a18209c9570" providerId="ADAL" clId="{1625BF46-1C5E-48FB-ABA7-C0A71B26D1B6}" dt="2025-10-27T21:25:52.896" v="149" actId="478"/>
          <ac:picMkLst>
            <pc:docMk/>
            <pc:sldMk cId="2372050535" sldId="384"/>
            <ac:picMk id="6" creationId="{E2BE9593-E1AB-618E-49D3-B8654470E77B}"/>
          </ac:picMkLst>
        </pc:picChg>
      </pc:sldChg>
      <pc:sldChg chg="addSp delSp modSp add mod ord">
        <pc:chgData name="KumarKM, Pramod" userId="e64fdfeb-cd1b-40a0-9a6b-2a18209c9570" providerId="ADAL" clId="{1625BF46-1C5E-48FB-ABA7-C0A71B26D1B6}" dt="2025-10-27T21:33:36.199" v="215" actId="1076"/>
        <pc:sldMkLst>
          <pc:docMk/>
          <pc:sldMk cId="771580411" sldId="385"/>
        </pc:sldMkLst>
        <pc:spChg chg="mod">
          <ac:chgData name="KumarKM, Pramod" userId="e64fdfeb-cd1b-40a0-9a6b-2a18209c9570" providerId="ADAL" clId="{1625BF46-1C5E-48FB-ABA7-C0A71B26D1B6}" dt="2025-10-27T21:32:24.892" v="210" actId="20577"/>
          <ac:spMkLst>
            <pc:docMk/>
            <pc:sldMk cId="771580411" sldId="385"/>
            <ac:spMk id="3" creationId="{F365EDF5-EF7B-64B3-679E-8D06C5E0ACE0}"/>
          </ac:spMkLst>
        </pc:spChg>
        <pc:picChg chg="add mod">
          <ac:chgData name="KumarKM, Pramod" userId="e64fdfeb-cd1b-40a0-9a6b-2a18209c9570" providerId="ADAL" clId="{1625BF46-1C5E-48FB-ABA7-C0A71B26D1B6}" dt="2025-10-27T21:33:36.199" v="215" actId="1076"/>
          <ac:picMkLst>
            <pc:docMk/>
            <pc:sldMk cId="771580411" sldId="385"/>
            <ac:picMk id="5" creationId="{8EBBEE94-3D3B-369F-3283-697B0ABAB02A}"/>
          </ac:picMkLst>
        </pc:picChg>
        <pc:picChg chg="del">
          <ac:chgData name="KumarKM, Pramod" userId="e64fdfeb-cd1b-40a0-9a6b-2a18209c9570" providerId="ADAL" clId="{1625BF46-1C5E-48FB-ABA7-C0A71B26D1B6}" dt="2025-10-27T21:33:20.459" v="211" actId="478"/>
          <ac:picMkLst>
            <pc:docMk/>
            <pc:sldMk cId="771580411" sldId="385"/>
            <ac:picMk id="6" creationId="{E2BE9593-E1AB-618E-49D3-B8654470E77B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1:35:23.048" v="222" actId="1076"/>
        <pc:sldMkLst>
          <pc:docMk/>
          <pc:sldMk cId="4233421386" sldId="386"/>
        </pc:sldMkLst>
        <pc:spChg chg="mod">
          <ac:chgData name="KumarKM, Pramod" userId="e64fdfeb-cd1b-40a0-9a6b-2a18209c9570" providerId="ADAL" clId="{1625BF46-1C5E-48FB-ABA7-C0A71B26D1B6}" dt="2025-10-27T21:34:59.717" v="218" actId="20577"/>
          <ac:spMkLst>
            <pc:docMk/>
            <pc:sldMk cId="4233421386" sldId="386"/>
            <ac:spMk id="7" creationId="{69DA688E-2033-F61D-249C-2CA7D72D73DD}"/>
          </ac:spMkLst>
        </pc:spChg>
        <pc:picChg chg="del">
          <ac:chgData name="KumarKM, Pramod" userId="e64fdfeb-cd1b-40a0-9a6b-2a18209c9570" providerId="ADAL" clId="{1625BF46-1C5E-48FB-ABA7-C0A71B26D1B6}" dt="2025-10-27T21:34:56.242" v="217" actId="478"/>
          <ac:picMkLst>
            <pc:docMk/>
            <pc:sldMk cId="4233421386" sldId="386"/>
            <ac:picMk id="5" creationId="{8EBBEE94-3D3B-369F-3283-697B0ABAB02A}"/>
          </ac:picMkLst>
        </pc:picChg>
        <pc:picChg chg="add mod">
          <ac:chgData name="KumarKM, Pramod" userId="e64fdfeb-cd1b-40a0-9a6b-2a18209c9570" providerId="ADAL" clId="{1625BF46-1C5E-48FB-ABA7-C0A71B26D1B6}" dt="2025-10-27T21:35:23.048" v="222" actId="1076"/>
          <ac:picMkLst>
            <pc:docMk/>
            <pc:sldMk cId="4233421386" sldId="386"/>
            <ac:picMk id="6" creationId="{CD531FF6-CD32-9482-A0DF-C2743AB5D01A}"/>
          </ac:picMkLst>
        </pc:picChg>
      </pc:sldChg>
      <pc:sldChg chg="addSp delSp modSp add mod ord">
        <pc:chgData name="KumarKM, Pramod" userId="e64fdfeb-cd1b-40a0-9a6b-2a18209c9570" providerId="ADAL" clId="{1625BF46-1C5E-48FB-ABA7-C0A71B26D1B6}" dt="2025-10-27T21:47:14.443" v="306" actId="20577"/>
        <pc:sldMkLst>
          <pc:docMk/>
          <pc:sldMk cId="1476874906" sldId="387"/>
        </pc:sldMkLst>
        <pc:spChg chg="mod">
          <ac:chgData name="KumarKM, Pramod" userId="e64fdfeb-cd1b-40a0-9a6b-2a18209c9570" providerId="ADAL" clId="{1625BF46-1C5E-48FB-ABA7-C0A71B26D1B6}" dt="2025-10-27T21:45:34.426" v="295" actId="20577"/>
          <ac:spMkLst>
            <pc:docMk/>
            <pc:sldMk cId="1476874906" sldId="387"/>
            <ac:spMk id="3" creationId="{F365EDF5-EF7B-64B3-679E-8D06C5E0ACE0}"/>
          </ac:spMkLst>
        </pc:spChg>
        <pc:spChg chg="mod">
          <ac:chgData name="KumarKM, Pramod" userId="e64fdfeb-cd1b-40a0-9a6b-2a18209c9570" providerId="ADAL" clId="{1625BF46-1C5E-48FB-ABA7-C0A71B26D1B6}" dt="2025-10-27T21:47:14.443" v="306" actId="20577"/>
          <ac:spMkLst>
            <pc:docMk/>
            <pc:sldMk cId="1476874906" sldId="387"/>
            <ac:spMk id="7" creationId="{69DA688E-2033-F61D-249C-2CA7D72D73DD}"/>
          </ac:spMkLst>
        </pc:spChg>
        <pc:picChg chg="del">
          <ac:chgData name="KumarKM, Pramod" userId="e64fdfeb-cd1b-40a0-9a6b-2a18209c9570" providerId="ADAL" clId="{1625BF46-1C5E-48FB-ABA7-C0A71B26D1B6}" dt="2025-10-27T21:46:26.738" v="296" actId="478"/>
          <ac:picMkLst>
            <pc:docMk/>
            <pc:sldMk cId="1476874906" sldId="387"/>
            <ac:picMk id="5" creationId="{8EBBEE94-3D3B-369F-3283-697B0ABAB02A}"/>
          </ac:picMkLst>
        </pc:picChg>
        <pc:picChg chg="add mod">
          <ac:chgData name="KumarKM, Pramod" userId="e64fdfeb-cd1b-40a0-9a6b-2a18209c9570" providerId="ADAL" clId="{1625BF46-1C5E-48FB-ABA7-C0A71B26D1B6}" dt="2025-10-27T21:46:45.253" v="300" actId="1076"/>
          <ac:picMkLst>
            <pc:docMk/>
            <pc:sldMk cId="1476874906" sldId="387"/>
            <ac:picMk id="6" creationId="{83FBB4A4-BD47-AE79-3F4F-212377B64D83}"/>
          </ac:picMkLst>
        </pc:picChg>
      </pc:sldChg>
      <pc:sldChg chg="addSp delSp modSp add mod ord">
        <pc:chgData name="KumarKM, Pramod" userId="e64fdfeb-cd1b-40a0-9a6b-2a18209c9570" providerId="ADAL" clId="{1625BF46-1C5E-48FB-ABA7-C0A71B26D1B6}" dt="2025-10-27T21:48:47.422" v="314"/>
        <pc:sldMkLst>
          <pc:docMk/>
          <pc:sldMk cId="2557691494" sldId="388"/>
        </pc:sldMkLst>
        <pc:spChg chg="mod">
          <ac:chgData name="KumarKM, Pramod" userId="e64fdfeb-cd1b-40a0-9a6b-2a18209c9570" providerId="ADAL" clId="{1625BF46-1C5E-48FB-ABA7-C0A71B26D1B6}" dt="2025-10-27T21:47:18.269" v="308" actId="20577"/>
          <ac:spMkLst>
            <pc:docMk/>
            <pc:sldMk cId="2557691494" sldId="388"/>
            <ac:spMk id="7" creationId="{69DA688E-2033-F61D-249C-2CA7D72D73DD}"/>
          </ac:spMkLst>
        </pc:spChg>
        <pc:picChg chg="add mod">
          <ac:chgData name="KumarKM, Pramod" userId="e64fdfeb-cd1b-40a0-9a6b-2a18209c9570" providerId="ADAL" clId="{1625BF46-1C5E-48FB-ABA7-C0A71B26D1B6}" dt="2025-10-27T21:48:42.853" v="312" actId="1076"/>
          <ac:picMkLst>
            <pc:docMk/>
            <pc:sldMk cId="2557691494" sldId="388"/>
            <ac:picMk id="5" creationId="{D214247A-49B0-7C87-DCC0-A9827AA9EDA4}"/>
          </ac:picMkLst>
        </pc:picChg>
        <pc:picChg chg="del">
          <ac:chgData name="KumarKM, Pramod" userId="e64fdfeb-cd1b-40a0-9a6b-2a18209c9570" providerId="ADAL" clId="{1625BF46-1C5E-48FB-ABA7-C0A71B26D1B6}" dt="2025-10-27T21:47:02.976" v="304" actId="478"/>
          <ac:picMkLst>
            <pc:docMk/>
            <pc:sldMk cId="2557691494" sldId="388"/>
            <ac:picMk id="6" creationId="{83FBB4A4-BD47-AE79-3F4F-212377B64D83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4:00.175" v="474" actId="1076"/>
        <pc:sldMkLst>
          <pc:docMk/>
          <pc:sldMk cId="948918065" sldId="389"/>
        </pc:sldMkLst>
        <pc:spChg chg="mod">
          <ac:chgData name="KumarKM, Pramod" userId="e64fdfeb-cd1b-40a0-9a6b-2a18209c9570" providerId="ADAL" clId="{1625BF46-1C5E-48FB-ABA7-C0A71B26D1B6}" dt="2025-10-27T21:59:38.210" v="445" actId="20577"/>
          <ac:spMkLst>
            <pc:docMk/>
            <pc:sldMk cId="948918065" sldId="389"/>
            <ac:spMk id="13" creationId="{A029B8AF-D8E9-9FE8-FD54-609840414C4A}"/>
          </ac:spMkLst>
        </pc:spChg>
        <pc:picChg chg="add mod">
          <ac:chgData name="KumarKM, Pramod" userId="e64fdfeb-cd1b-40a0-9a6b-2a18209c9570" providerId="ADAL" clId="{1625BF46-1C5E-48FB-ABA7-C0A71B26D1B6}" dt="2025-10-27T22:04:00.175" v="474" actId="1076"/>
          <ac:picMkLst>
            <pc:docMk/>
            <pc:sldMk cId="948918065" sldId="389"/>
            <ac:picMk id="2" creationId="{279FF653-77EE-0981-AA95-870542520F6C}"/>
          </ac:picMkLst>
        </pc:picChg>
        <pc:picChg chg="del">
          <ac:chgData name="KumarKM, Pramod" userId="e64fdfeb-cd1b-40a0-9a6b-2a18209c9570" providerId="ADAL" clId="{1625BF46-1C5E-48FB-ABA7-C0A71B26D1B6}" dt="2025-10-27T21:57:34.111" v="411" actId="478"/>
          <ac:picMkLst>
            <pc:docMk/>
            <pc:sldMk cId="948918065" sldId="389"/>
            <ac:picMk id="14" creationId="{4B7A318B-9E7A-EAD3-17DE-96720CE6A488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4:09.222" v="475" actId="1076"/>
        <pc:sldMkLst>
          <pc:docMk/>
          <pc:sldMk cId="277156730" sldId="390"/>
        </pc:sldMkLst>
        <pc:spChg chg="mod">
          <ac:chgData name="KumarKM, Pramod" userId="e64fdfeb-cd1b-40a0-9a6b-2a18209c9570" providerId="ADAL" clId="{1625BF46-1C5E-48FB-ABA7-C0A71B26D1B6}" dt="2025-10-27T21:59:27.332" v="443" actId="1076"/>
          <ac:spMkLst>
            <pc:docMk/>
            <pc:sldMk cId="277156730" sldId="390"/>
            <ac:spMk id="13" creationId="{A029B8AF-D8E9-9FE8-FD54-609840414C4A}"/>
          </ac:spMkLst>
        </pc:spChg>
        <pc:picChg chg="del">
          <ac:chgData name="KumarKM, Pramod" userId="e64fdfeb-cd1b-40a0-9a6b-2a18209c9570" providerId="ADAL" clId="{1625BF46-1C5E-48FB-ABA7-C0A71B26D1B6}" dt="2025-10-27T22:00:10.530" v="447" actId="478"/>
          <ac:picMkLst>
            <pc:docMk/>
            <pc:sldMk cId="277156730" sldId="390"/>
            <ac:picMk id="2" creationId="{279FF653-77EE-0981-AA95-870542520F6C}"/>
          </ac:picMkLst>
        </pc:picChg>
        <pc:picChg chg="add mod">
          <ac:chgData name="KumarKM, Pramod" userId="e64fdfeb-cd1b-40a0-9a6b-2a18209c9570" providerId="ADAL" clId="{1625BF46-1C5E-48FB-ABA7-C0A71B26D1B6}" dt="2025-10-27T22:04:09.222" v="475" actId="1076"/>
          <ac:picMkLst>
            <pc:docMk/>
            <pc:sldMk cId="277156730" sldId="390"/>
            <ac:picMk id="3" creationId="{3021FF01-44E5-17C6-609C-F3DD18F79C9D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4:14.389" v="476" actId="1076"/>
        <pc:sldMkLst>
          <pc:docMk/>
          <pc:sldMk cId="311555356" sldId="391"/>
        </pc:sldMkLst>
        <pc:spChg chg="mod">
          <ac:chgData name="KumarKM, Pramod" userId="e64fdfeb-cd1b-40a0-9a6b-2a18209c9570" providerId="ADAL" clId="{1625BF46-1C5E-48FB-ABA7-C0A71B26D1B6}" dt="2025-10-27T22:00:54.731" v="454" actId="20577"/>
          <ac:spMkLst>
            <pc:docMk/>
            <pc:sldMk cId="311555356" sldId="391"/>
            <ac:spMk id="13" creationId="{A029B8AF-D8E9-9FE8-FD54-609840414C4A}"/>
          </ac:spMkLst>
        </pc:spChg>
        <pc:picChg chg="add mod">
          <ac:chgData name="KumarKM, Pramod" userId="e64fdfeb-cd1b-40a0-9a6b-2a18209c9570" providerId="ADAL" clId="{1625BF46-1C5E-48FB-ABA7-C0A71B26D1B6}" dt="2025-10-27T22:04:14.389" v="476" actId="1076"/>
          <ac:picMkLst>
            <pc:docMk/>
            <pc:sldMk cId="311555356" sldId="391"/>
            <ac:picMk id="2" creationId="{144942F1-60A3-40F3-2127-1B524BDEC3A7}"/>
          </ac:picMkLst>
        </pc:picChg>
        <pc:picChg chg="del">
          <ac:chgData name="KumarKM, Pramod" userId="e64fdfeb-cd1b-40a0-9a6b-2a18209c9570" providerId="ADAL" clId="{1625BF46-1C5E-48FB-ABA7-C0A71B26D1B6}" dt="2025-10-27T22:01:30.626" v="458" actId="478"/>
          <ac:picMkLst>
            <pc:docMk/>
            <pc:sldMk cId="311555356" sldId="391"/>
            <ac:picMk id="3" creationId="{3021FF01-44E5-17C6-609C-F3DD18F79C9D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4:17.742" v="477" actId="1076"/>
        <pc:sldMkLst>
          <pc:docMk/>
          <pc:sldMk cId="530149607" sldId="392"/>
        </pc:sldMkLst>
        <pc:spChg chg="mod">
          <ac:chgData name="KumarKM, Pramod" userId="e64fdfeb-cd1b-40a0-9a6b-2a18209c9570" providerId="ADAL" clId="{1625BF46-1C5E-48FB-ABA7-C0A71B26D1B6}" dt="2025-10-27T22:02:27.696" v="464" actId="1076"/>
          <ac:spMkLst>
            <pc:docMk/>
            <pc:sldMk cId="530149607" sldId="392"/>
            <ac:spMk id="13" creationId="{A029B8AF-D8E9-9FE8-FD54-609840414C4A}"/>
          </ac:spMkLst>
        </pc:spChg>
        <pc:picChg chg="del">
          <ac:chgData name="KumarKM, Pramod" userId="e64fdfeb-cd1b-40a0-9a6b-2a18209c9570" providerId="ADAL" clId="{1625BF46-1C5E-48FB-ABA7-C0A71B26D1B6}" dt="2025-10-27T22:02:59.052" v="468" actId="478"/>
          <ac:picMkLst>
            <pc:docMk/>
            <pc:sldMk cId="530149607" sldId="392"/>
            <ac:picMk id="2" creationId="{144942F1-60A3-40F3-2127-1B524BDEC3A7}"/>
          </ac:picMkLst>
        </pc:picChg>
        <pc:picChg chg="add mod">
          <ac:chgData name="KumarKM, Pramod" userId="e64fdfeb-cd1b-40a0-9a6b-2a18209c9570" providerId="ADAL" clId="{1625BF46-1C5E-48FB-ABA7-C0A71B26D1B6}" dt="2025-10-27T22:04:17.742" v="477" actId="1076"/>
          <ac:picMkLst>
            <pc:docMk/>
            <pc:sldMk cId="530149607" sldId="392"/>
            <ac:picMk id="3" creationId="{F1FA6BB8-2768-5264-BE2D-693C2CD87575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6:01.105" v="496" actId="1076"/>
        <pc:sldMkLst>
          <pc:docMk/>
          <pc:sldMk cId="4250532707" sldId="393"/>
        </pc:sldMkLst>
        <pc:spChg chg="mod">
          <ac:chgData name="KumarKM, Pramod" userId="e64fdfeb-cd1b-40a0-9a6b-2a18209c9570" providerId="ADAL" clId="{1625BF46-1C5E-48FB-ABA7-C0A71B26D1B6}" dt="2025-10-27T22:06:01.105" v="496" actId="1076"/>
          <ac:spMkLst>
            <pc:docMk/>
            <pc:sldMk cId="4250532707" sldId="393"/>
            <ac:spMk id="13" creationId="{A029B8AF-D8E9-9FE8-FD54-609840414C4A}"/>
          </ac:spMkLst>
        </pc:spChg>
        <pc:picChg chg="add mod">
          <ac:chgData name="KumarKM, Pramod" userId="e64fdfeb-cd1b-40a0-9a6b-2a18209c9570" providerId="ADAL" clId="{1625BF46-1C5E-48FB-ABA7-C0A71B26D1B6}" dt="2025-10-27T22:05:41.263" v="495" actId="14100"/>
          <ac:picMkLst>
            <pc:docMk/>
            <pc:sldMk cId="4250532707" sldId="393"/>
            <ac:picMk id="2" creationId="{C45B5651-FC0A-498A-4AEF-E4AD7D9EC963}"/>
          </ac:picMkLst>
        </pc:picChg>
        <pc:picChg chg="del">
          <ac:chgData name="KumarKM, Pramod" userId="e64fdfeb-cd1b-40a0-9a6b-2a18209c9570" providerId="ADAL" clId="{1625BF46-1C5E-48FB-ABA7-C0A71B26D1B6}" dt="2025-10-27T22:05:00.830" v="487" actId="478"/>
          <ac:picMkLst>
            <pc:docMk/>
            <pc:sldMk cId="4250532707" sldId="393"/>
            <ac:picMk id="3" creationId="{F1FA6BB8-2768-5264-BE2D-693C2CD87575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7:06.805" v="505" actId="14100"/>
        <pc:sldMkLst>
          <pc:docMk/>
          <pc:sldMk cId="3426618598" sldId="394"/>
        </pc:sldMkLst>
        <pc:spChg chg="mod">
          <ac:chgData name="KumarKM, Pramod" userId="e64fdfeb-cd1b-40a0-9a6b-2a18209c9570" providerId="ADAL" clId="{1625BF46-1C5E-48FB-ABA7-C0A71B26D1B6}" dt="2025-10-27T22:06:42.156" v="500"/>
          <ac:spMkLst>
            <pc:docMk/>
            <pc:sldMk cId="3426618598" sldId="394"/>
            <ac:spMk id="13" creationId="{A029B8AF-D8E9-9FE8-FD54-609840414C4A}"/>
          </ac:spMkLst>
        </pc:spChg>
        <pc:picChg chg="del">
          <ac:chgData name="KumarKM, Pramod" userId="e64fdfeb-cd1b-40a0-9a6b-2a18209c9570" providerId="ADAL" clId="{1625BF46-1C5E-48FB-ABA7-C0A71B26D1B6}" dt="2025-10-27T22:06:47.878" v="501" actId="478"/>
          <ac:picMkLst>
            <pc:docMk/>
            <pc:sldMk cId="3426618598" sldId="394"/>
            <ac:picMk id="2" creationId="{C45B5651-FC0A-498A-4AEF-E4AD7D9EC963}"/>
          </ac:picMkLst>
        </pc:picChg>
        <pc:picChg chg="add mod">
          <ac:chgData name="KumarKM, Pramod" userId="e64fdfeb-cd1b-40a0-9a6b-2a18209c9570" providerId="ADAL" clId="{1625BF46-1C5E-48FB-ABA7-C0A71B26D1B6}" dt="2025-10-27T22:07:06.805" v="505" actId="14100"/>
          <ac:picMkLst>
            <pc:docMk/>
            <pc:sldMk cId="3426618598" sldId="394"/>
            <ac:picMk id="3" creationId="{07710F64-1A3E-75CB-A475-AB5A2BB91F8C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08:30.278" v="516" actId="14100"/>
        <pc:sldMkLst>
          <pc:docMk/>
          <pc:sldMk cId="2949383302" sldId="395"/>
        </pc:sldMkLst>
        <pc:spChg chg="mod">
          <ac:chgData name="KumarKM, Pramod" userId="e64fdfeb-cd1b-40a0-9a6b-2a18209c9570" providerId="ADAL" clId="{1625BF46-1C5E-48FB-ABA7-C0A71B26D1B6}" dt="2025-10-27T22:08:06.947" v="510" actId="20577"/>
          <ac:spMkLst>
            <pc:docMk/>
            <pc:sldMk cId="2949383302" sldId="395"/>
            <ac:spMk id="13" creationId="{A029B8AF-D8E9-9FE8-FD54-609840414C4A}"/>
          </ac:spMkLst>
        </pc:spChg>
        <pc:picChg chg="add mod">
          <ac:chgData name="KumarKM, Pramod" userId="e64fdfeb-cd1b-40a0-9a6b-2a18209c9570" providerId="ADAL" clId="{1625BF46-1C5E-48FB-ABA7-C0A71B26D1B6}" dt="2025-10-27T22:08:30.278" v="516" actId="14100"/>
          <ac:picMkLst>
            <pc:docMk/>
            <pc:sldMk cId="2949383302" sldId="395"/>
            <ac:picMk id="2" creationId="{02F2BF57-672F-F6C3-2FA9-8E11915C9CE8}"/>
          </ac:picMkLst>
        </pc:picChg>
        <pc:picChg chg="del">
          <ac:chgData name="KumarKM, Pramod" userId="e64fdfeb-cd1b-40a0-9a6b-2a18209c9570" providerId="ADAL" clId="{1625BF46-1C5E-48FB-ABA7-C0A71B26D1B6}" dt="2025-10-27T22:08:12.352" v="511" actId="478"/>
          <ac:picMkLst>
            <pc:docMk/>
            <pc:sldMk cId="2949383302" sldId="395"/>
            <ac:picMk id="3" creationId="{07710F64-1A3E-75CB-A475-AB5A2BB91F8C}"/>
          </ac:picMkLst>
        </pc:picChg>
      </pc:sldChg>
      <pc:sldChg chg="addSp delSp modSp add mod">
        <pc:chgData name="KumarKM, Pramod" userId="e64fdfeb-cd1b-40a0-9a6b-2a18209c9570" providerId="ADAL" clId="{1625BF46-1C5E-48FB-ABA7-C0A71B26D1B6}" dt="2025-10-27T22:10:35.009" v="527"/>
        <pc:sldMkLst>
          <pc:docMk/>
          <pc:sldMk cId="2131448791" sldId="396"/>
        </pc:sldMkLst>
        <pc:spChg chg="mod">
          <ac:chgData name="KumarKM, Pramod" userId="e64fdfeb-cd1b-40a0-9a6b-2a18209c9570" providerId="ADAL" clId="{1625BF46-1C5E-48FB-ABA7-C0A71B26D1B6}" dt="2025-10-27T22:09:52.211" v="520"/>
          <ac:spMkLst>
            <pc:docMk/>
            <pc:sldMk cId="2131448791" sldId="396"/>
            <ac:spMk id="13" creationId="{A029B8AF-D8E9-9FE8-FD54-609840414C4A}"/>
          </ac:spMkLst>
        </pc:spChg>
        <pc:picChg chg="del">
          <ac:chgData name="KumarKM, Pramod" userId="e64fdfeb-cd1b-40a0-9a6b-2a18209c9570" providerId="ADAL" clId="{1625BF46-1C5E-48FB-ABA7-C0A71B26D1B6}" dt="2025-10-27T22:09:54.474" v="521" actId="478"/>
          <ac:picMkLst>
            <pc:docMk/>
            <pc:sldMk cId="2131448791" sldId="396"/>
            <ac:picMk id="2" creationId="{02F2BF57-672F-F6C3-2FA9-8E11915C9CE8}"/>
          </ac:picMkLst>
        </pc:picChg>
        <pc:picChg chg="add mod">
          <ac:chgData name="KumarKM, Pramod" userId="e64fdfeb-cd1b-40a0-9a6b-2a18209c9570" providerId="ADAL" clId="{1625BF46-1C5E-48FB-ABA7-C0A71B26D1B6}" dt="2025-10-27T22:10:17.923" v="525" actId="14100"/>
          <ac:picMkLst>
            <pc:docMk/>
            <pc:sldMk cId="2131448791" sldId="396"/>
            <ac:picMk id="3" creationId="{2FFF5E66-CE64-CB7F-7074-D14968D4E9B8}"/>
          </ac:picMkLst>
        </pc:picChg>
        <pc:picChg chg="add del mod">
          <ac:chgData name="KumarKM, Pramod" userId="e64fdfeb-cd1b-40a0-9a6b-2a18209c9570" providerId="ADAL" clId="{1625BF46-1C5E-48FB-ABA7-C0A71B26D1B6}" dt="2025-10-27T22:10:35.009" v="527"/>
          <ac:picMkLst>
            <pc:docMk/>
            <pc:sldMk cId="2131448791" sldId="396"/>
            <ac:picMk id="4" creationId="{DF0E8902-11A8-D9CE-337F-53926DAA60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5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3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58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9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7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5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9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b="1" kern="1200" cap="all" spc="0" baseline="0" dirty="0">
                <a:latin typeface="+mj-lt"/>
                <a:ea typeface="+mj-ea"/>
                <a:cs typeface="+mj-cs"/>
              </a:rPr>
              <a:t>🛫 High Cloud Airlines Project 🛫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8560" y="3897016"/>
            <a:ext cx="6979920" cy="657532"/>
          </a:xfrm>
        </p:spPr>
        <p:txBody>
          <a:bodyPr/>
          <a:lstStyle/>
          <a:p>
            <a:pPr algn="r">
              <a:lnSpc>
                <a:spcPct val="90000"/>
              </a:lnSpc>
              <a:spcBef>
                <a:spcPts val="1200"/>
              </a:spcBef>
            </a:pPr>
            <a:r>
              <a:rPr lang="en-US" spc="300" dirty="0">
                <a:solidFill>
                  <a:schemeClr val="bg1"/>
                </a:solidFill>
                <a:ea typeface="+mj-ea"/>
                <a:cs typeface="Biome" panose="020B0503030204020804" pitchFamily="34" charset="0"/>
              </a:rPr>
              <a:t>Presented by: Group 2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POWERBI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31FF6-CD32-9482-A0DF-C2743AB5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34" y="1559143"/>
            <a:ext cx="8700331" cy="48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2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8" y="278174"/>
            <a:ext cx="7420819" cy="598104"/>
          </a:xfrm>
        </p:spPr>
        <p:txBody>
          <a:bodyPr/>
          <a:lstStyle/>
          <a:p>
            <a:r>
              <a:rPr lang="en-US" dirty="0"/>
              <a:t>Tableau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338070"/>
            <a:ext cx="7420819" cy="367664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Biome (Headings)"/>
              </a:rPr>
              <a:t>Highlights</a:t>
            </a:r>
            <a:r>
              <a:rPr lang="en-US" dirty="0">
                <a:latin typeface="Biome (Headings)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Hierarchy created for Year → Quarter → Month</a:t>
            </a:r>
          </a:p>
          <a:p>
            <a:pPr marL="0" indent="0">
              <a:buNone/>
            </a:pPr>
            <a:r>
              <a:rPr lang="en-US" u="sng" dirty="0">
                <a:latin typeface="Biome (Headings)"/>
              </a:rPr>
              <a:t>Calculated Field</a:t>
            </a:r>
            <a:r>
              <a:rPr lang="en-US" dirty="0">
                <a:latin typeface="Biome (Headings)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Load Factor % = SUM(</a:t>
            </a:r>
            <a:r>
              <a:rPr lang="en-US" dirty="0" err="1">
                <a:latin typeface="Biome (Headings)"/>
              </a:rPr>
              <a:t>TransportedPassengers</a:t>
            </a:r>
            <a:r>
              <a:rPr lang="en-US" dirty="0">
                <a:latin typeface="Biome (Headings)"/>
              </a:rPr>
              <a:t>)/SUM(</a:t>
            </a:r>
            <a:r>
              <a:rPr lang="en-US" dirty="0" err="1">
                <a:latin typeface="Biome (Headings)"/>
              </a:rPr>
              <a:t>AvailableSeats</a:t>
            </a:r>
            <a:r>
              <a:rPr lang="en-US" dirty="0">
                <a:latin typeface="Biome (Headings)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Top 10 Carriers by Passenger Preference (</a:t>
            </a:r>
            <a:r>
              <a:rPr lang="en-US" dirty="0" err="1">
                <a:latin typeface="Biome (Headings)"/>
              </a:rPr>
              <a:t>Treemaps</a:t>
            </a:r>
            <a:r>
              <a:rPr lang="en-US" dirty="0">
                <a:latin typeface="Biome (Headings)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Top Routes Visualization (Origin → Destination)</a:t>
            </a:r>
          </a:p>
          <a:p>
            <a:pPr marL="0" indent="0">
              <a:buNone/>
            </a:pPr>
            <a:endParaRPr lang="en-US" dirty="0">
              <a:latin typeface="Biome (Headings)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343D539-5A51-3CB9-01CD-9CC2354762DF}"/>
              </a:ext>
            </a:extLst>
          </p:cNvPr>
          <p:cNvSpPr txBox="1">
            <a:spLocks/>
          </p:cNvSpPr>
          <p:nvPr/>
        </p:nvSpPr>
        <p:spPr>
          <a:xfrm>
            <a:off x="3305668" y="1030038"/>
            <a:ext cx="7931292" cy="598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Biome (Headings)"/>
              </a:rPr>
              <a:t>Purpose: Visualization and interactive storytelling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TABLEAU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4247A-49B0-7C87-DCC0-A9827AA9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2" y="1533307"/>
            <a:ext cx="10689216" cy="49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9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TABLEAU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BB4A4-BD47-AE79-3F4F-212377B6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12" y="1544586"/>
            <a:ext cx="10592975" cy="49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02" y="402935"/>
            <a:ext cx="4153580" cy="692232"/>
          </a:xfrm>
        </p:spPr>
        <p:txBody>
          <a:bodyPr/>
          <a:lstStyle/>
          <a:p>
            <a:r>
              <a:rPr lang="en-US" dirty="0"/>
              <a:t>MySQL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9818998" cy="1759969"/>
          </a:xfrm>
        </p:spPr>
        <p:txBody>
          <a:bodyPr/>
          <a:lstStyle/>
          <a:p>
            <a:r>
              <a:rPr lang="en-US" u="sng" dirty="0">
                <a:latin typeface="Biome (Headings)"/>
              </a:rPr>
              <a:t>Sample Queries</a:t>
            </a:r>
            <a:r>
              <a:rPr lang="en-US" dirty="0">
                <a:latin typeface="Biome (Headings)"/>
              </a:rPr>
              <a:t>:</a:t>
            </a:r>
          </a:p>
          <a:p>
            <a:r>
              <a:rPr lang="en-US" dirty="0">
                <a:latin typeface="Biome (Headings)"/>
              </a:rPr>
              <a:t>SELECT Year, SUM(</a:t>
            </a:r>
            <a:r>
              <a:rPr lang="en-US" dirty="0" err="1">
                <a:latin typeface="Biome (Headings)"/>
              </a:rPr>
              <a:t>TransportedPassengers</a:t>
            </a:r>
            <a:r>
              <a:rPr lang="en-US" dirty="0">
                <a:latin typeface="Biome (Headings)"/>
              </a:rPr>
              <a:t>) AS </a:t>
            </a:r>
            <a:r>
              <a:rPr lang="en-US" dirty="0" err="1">
                <a:latin typeface="Biome (Headings)"/>
              </a:rPr>
              <a:t>Total_Passengers</a:t>
            </a:r>
            <a:r>
              <a:rPr lang="en-US" dirty="0">
                <a:latin typeface="Biome (Headings)"/>
              </a:rPr>
              <a:t>, SUM(</a:t>
            </a:r>
            <a:r>
              <a:rPr lang="en-US" dirty="0" err="1">
                <a:latin typeface="Biome (Headings)"/>
              </a:rPr>
              <a:t>AvailableSeats</a:t>
            </a:r>
            <a:r>
              <a:rPr lang="en-US" dirty="0">
                <a:latin typeface="Biome (Headings)"/>
              </a:rPr>
              <a:t>) AS </a:t>
            </a:r>
            <a:r>
              <a:rPr lang="en-US" dirty="0" err="1">
                <a:latin typeface="Biome (Headings)"/>
              </a:rPr>
              <a:t>Total_Seats</a:t>
            </a:r>
            <a:r>
              <a:rPr lang="en-US" dirty="0">
                <a:latin typeface="Biome (Headings)"/>
              </a:rPr>
              <a:t>, (SUM(</a:t>
            </a:r>
            <a:r>
              <a:rPr lang="en-US" dirty="0" err="1">
                <a:latin typeface="Biome (Headings)"/>
              </a:rPr>
              <a:t>TransportedPassengers</a:t>
            </a:r>
            <a:r>
              <a:rPr lang="en-US" dirty="0">
                <a:latin typeface="Biome (Headings)"/>
              </a:rPr>
              <a:t>)/SUM(</a:t>
            </a:r>
            <a:r>
              <a:rPr lang="en-US" dirty="0" err="1">
                <a:latin typeface="Biome (Headings)"/>
              </a:rPr>
              <a:t>AvailableSeats</a:t>
            </a:r>
            <a:r>
              <a:rPr lang="en-US" dirty="0">
                <a:latin typeface="Biome (Headings)"/>
              </a:rPr>
              <a:t>))*100 AS </a:t>
            </a:r>
            <a:r>
              <a:rPr lang="en-US" dirty="0" err="1">
                <a:latin typeface="Biome (Headings)"/>
              </a:rPr>
              <a:t>Load_Factor</a:t>
            </a:r>
            <a:r>
              <a:rPr lang="en-US" dirty="0">
                <a:latin typeface="Biome (Headings)"/>
              </a:rPr>
              <a:t> FROM Flights GROUP BY Year;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373002" y="4683319"/>
            <a:ext cx="8148320" cy="1759970"/>
          </a:xfrm>
        </p:spPr>
        <p:txBody>
          <a:bodyPr/>
          <a:lstStyle/>
          <a:p>
            <a:r>
              <a:rPr lang="en-US" dirty="0">
                <a:latin typeface="Biome (Headings)"/>
              </a:rPr>
              <a:t>Data validation for consistency</a:t>
            </a:r>
          </a:p>
          <a:p>
            <a:r>
              <a:rPr lang="en-US" dirty="0">
                <a:latin typeface="Biome (Headings)"/>
              </a:rPr>
              <a:t>Query-based summaries for each carrier and year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13771-FD80-625B-2F05-648B4A0586EF}"/>
              </a:ext>
            </a:extLst>
          </p:cNvPr>
          <p:cNvSpPr txBox="1"/>
          <p:nvPr/>
        </p:nvSpPr>
        <p:spPr>
          <a:xfrm>
            <a:off x="2373001" y="1065509"/>
            <a:ext cx="9511169" cy="692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Biome (Headings)"/>
                <a:cs typeface="Biome" panose="020B0503030204020804" pitchFamily="34" charset="0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Purpose: Backend data validation and query-based insights</a:t>
            </a: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833120" y="624117"/>
            <a:ext cx="10444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the Year Month (#) Day  fields ( First Create a Date Field from Year , Month , Day fields)"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4B7A318B-9E7A-EAD3-17DE-96720CE6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2061697"/>
            <a:ext cx="8766939" cy="4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833120" y="766357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load Factor percentage on a yearly , Quarterly , Monthly basis ( Transported passengers / Available seats)</a:t>
            </a:r>
            <a:b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</a:br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      </a:t>
            </a:r>
            <a:r>
              <a:rPr lang="en-US" sz="2400" cap="all" dirty="0">
                <a:solidFill>
                  <a:srgbClr val="FF0000"/>
                </a:solidFill>
                <a:latin typeface="+mj-lt"/>
                <a:ea typeface="+mj-ea"/>
                <a:cs typeface="Biome" panose="020B0503030204020804" pitchFamily="34" charset="0"/>
              </a:rPr>
              <a:t>Monthly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FF653-77EE-0981-AA95-87054252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24" y="2082800"/>
            <a:ext cx="8939352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629920" y="701040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load Factor percentage on a yearly , Quarterly , Monthly basis </a:t>
            </a:r>
          </a:p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(Transported passengers / Available seats)</a:t>
            </a:r>
            <a:b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</a:br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      </a:t>
            </a:r>
            <a:r>
              <a:rPr lang="en-US" sz="2400" cap="all" dirty="0">
                <a:solidFill>
                  <a:srgbClr val="FF0000"/>
                </a:solidFill>
                <a:latin typeface="+mj-lt"/>
                <a:ea typeface="+mj-ea"/>
                <a:cs typeface="Biome" panose="020B0503030204020804" pitchFamily="34" charset="0"/>
              </a:rPr>
              <a:t>QUARTERLY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021FF01-44E5-17C6-609C-F3DD18F79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020" y="2087880"/>
            <a:ext cx="8315960" cy="43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629920" y="701040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load Factor percentage on a yearly , Quarterly , Monthly basis </a:t>
            </a:r>
          </a:p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(Transported passengers / Available seats)</a:t>
            </a:r>
            <a:b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</a:br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      </a:t>
            </a:r>
            <a:r>
              <a:rPr lang="en-US" sz="2400" cap="all" dirty="0">
                <a:solidFill>
                  <a:srgbClr val="FF0000"/>
                </a:solidFill>
                <a:latin typeface="+mj-lt"/>
                <a:ea typeface="+mj-ea"/>
                <a:cs typeface="Biome" panose="020B0503030204020804" pitchFamily="34" charset="0"/>
              </a:rPr>
              <a:t>YEARLY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44942F1-60A3-40F3-2127-1B524BDE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0" y="2087880"/>
            <a:ext cx="8478520" cy="44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629920" y="1026160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Find the load Factor percentage on a Carrier Name basis ( Transported passengers / Available seats)</a:t>
            </a:r>
            <a:b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</a:b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1FA6BB8-2768-5264-BE2D-693C2CD8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2087880"/>
            <a:ext cx="850900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4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A50B-7201-4F47-0115-ED24075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29" y="2514468"/>
            <a:ext cx="10976051" cy="2733306"/>
          </a:xfrm>
        </p:spPr>
        <p:txBody>
          <a:bodyPr/>
          <a:lstStyle/>
          <a:p>
            <a:pPr algn="l"/>
            <a:r>
              <a:rPr lang="en-US" u="sng" dirty="0"/>
              <a:t>Objective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To analyze airline performance across various metrics such as Load Factor, Passenger Distribution, and Carrier Performance using multiple data analytics tools.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DFF2C-326A-ABA5-B304-73CC2E62D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1127495"/>
            <a:ext cx="11562303" cy="1290585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DE2BB-4C4F-1AB4-40B7-88AC18EA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6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701040" y="1386224"/>
            <a:ext cx="955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Top 10 Carrier Names based passengers' preference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45B5651-FC0A-498A-4AEF-E4AD7D9E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26" y="2062480"/>
            <a:ext cx="7478254" cy="44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701040" y="1386224"/>
            <a:ext cx="955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top Routes ( from-to City) based on Number of Flights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7710F64-1A3E-75CB-A475-AB5A2BB9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0" y="2032312"/>
            <a:ext cx="7965440" cy="44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701040" y="1386224"/>
            <a:ext cx="955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load factor is occupied on Weekend vs Weekdays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02F2BF57-672F-F6C3-2FA9-8E11915C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2075181"/>
            <a:ext cx="8796020" cy="44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029B8AF-D8E9-9FE8-FD54-609840414C4A}"/>
              </a:ext>
            </a:extLst>
          </p:cNvPr>
          <p:cNvSpPr txBox="1"/>
          <p:nvPr/>
        </p:nvSpPr>
        <p:spPr>
          <a:xfrm>
            <a:off x="701040" y="1386224"/>
            <a:ext cx="955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rPr>
              <a:t>number of flights based on Distance group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FFF5E66-CE64-CB7F-7074-D14968D4E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0" y="2095500"/>
            <a:ext cx="7848600" cy="43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975" y="2816117"/>
            <a:ext cx="4352662" cy="792480"/>
          </a:xfrm>
        </p:spPr>
        <p:txBody>
          <a:bodyPr/>
          <a:lstStyle/>
          <a:p>
            <a:pPr lvl="0"/>
            <a:r>
              <a:rPr lang="en-US" sz="4000" noProof="0" dirty="0"/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02363" y="1860074"/>
            <a:ext cx="4371560" cy="3845163"/>
          </a:xfrm>
        </p:spPr>
        <p:txBody>
          <a:bodyPr/>
          <a:lstStyle/>
          <a:p>
            <a:r>
              <a:rPr lang="en-US" dirty="0">
                <a:latin typeface="Biome (Headings)"/>
              </a:rPr>
              <a:t>Highest Load Factor achieved in </a:t>
            </a:r>
            <a:r>
              <a:rPr lang="en-US" sz="2000" b="1" dirty="0">
                <a:latin typeface="Biome (Headings)"/>
              </a:rPr>
              <a:t>2011</a:t>
            </a:r>
            <a:r>
              <a:rPr lang="en-US" dirty="0">
                <a:latin typeface="Biome (Headings)"/>
              </a:rPr>
              <a:t> with </a:t>
            </a:r>
            <a:r>
              <a:rPr lang="en-US" sz="2000" b="1" dirty="0">
                <a:latin typeface="Biome (Headings)"/>
              </a:rPr>
              <a:t>17.21%</a:t>
            </a:r>
          </a:p>
          <a:p>
            <a:r>
              <a:rPr lang="en-US" dirty="0">
                <a:latin typeface="Biome (Headings)"/>
              </a:rPr>
              <a:t>Top Performing Carrier: </a:t>
            </a:r>
            <a:r>
              <a:rPr lang="en-US" sz="2000" b="1" dirty="0">
                <a:latin typeface="Biome (Headings)"/>
              </a:rPr>
              <a:t>Southwest Airlines co.</a:t>
            </a:r>
          </a:p>
          <a:p>
            <a:r>
              <a:rPr lang="en-US" dirty="0">
                <a:latin typeface="Biome (Headings)"/>
              </a:rPr>
              <a:t>Lowest Performing Route: </a:t>
            </a:r>
            <a:r>
              <a:rPr lang="en-US" sz="2000" b="1" dirty="0">
                <a:latin typeface="Biome (Headings)"/>
              </a:rPr>
              <a:t>47-Mile Mine, AK-&gt;</a:t>
            </a:r>
            <a:r>
              <a:rPr lang="en-US" sz="2000" b="1" dirty="0" err="1">
                <a:latin typeface="Biome (Headings)"/>
              </a:rPr>
              <a:t>Chuathbaluk</a:t>
            </a:r>
            <a:r>
              <a:rPr lang="en-US" sz="2000" b="1" dirty="0">
                <a:latin typeface="Biome (Headings)"/>
              </a:rPr>
              <a:t>, AK</a:t>
            </a:r>
          </a:p>
          <a:p>
            <a:r>
              <a:rPr lang="en-US" dirty="0">
                <a:latin typeface="Biome (Headings)"/>
              </a:rPr>
              <a:t>Distance Group with highest flight frequency: </a:t>
            </a:r>
            <a:r>
              <a:rPr lang="en-US" sz="2000" b="1" dirty="0">
                <a:latin typeface="Biome (Headings)"/>
              </a:rPr>
              <a:t>Less Than 500 Miles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965200"/>
            <a:ext cx="10515601" cy="796170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871153"/>
            <a:ext cx="9588998" cy="209978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iome (Headings)"/>
              </a:rPr>
              <a:t>Multi-tool analytics validated the same data through various perspectives. 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Excel for base analysis, Power BI for modeling, Tableau for storytelling, MySQL for validation.</a:t>
            </a:r>
          </a:p>
          <a:p>
            <a:pPr marL="0" indent="0">
              <a:buNone/>
            </a:pPr>
            <a:r>
              <a:rPr lang="en-US" dirty="0">
                <a:latin typeface="Biome (Headings)"/>
              </a:rPr>
              <a:t>High Cloud Airlines can optimize routes and carriers based on Load Factor trends.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0" y="173735"/>
            <a:ext cx="7231209" cy="2203704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0FBB1-784F-D415-E70C-B602E5E2F233}"/>
              </a:ext>
            </a:extLst>
          </p:cNvPr>
          <p:cNvSpPr txBox="1"/>
          <p:nvPr/>
        </p:nvSpPr>
        <p:spPr>
          <a:xfrm>
            <a:off x="835830" y="2812447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Biome (Headings)"/>
                <a:cs typeface="Biome" panose="020B0503030204020804" pitchFamily="34" charset="0"/>
              </a:defRPr>
            </a:lvl1pPr>
          </a:lstStyle>
          <a:p>
            <a:r>
              <a:rPr lang="en-US" sz="2800" dirty="0"/>
              <a:t>Team Group – 2</a:t>
            </a:r>
          </a:p>
          <a:p>
            <a:r>
              <a:rPr lang="en-US" sz="2800" dirty="0"/>
              <a:t>ANKITA M KANAKERIMATH</a:t>
            </a:r>
          </a:p>
          <a:p>
            <a:r>
              <a:rPr lang="en-US" sz="2800" dirty="0"/>
              <a:t>BHARATHI P</a:t>
            </a:r>
          </a:p>
          <a:p>
            <a:r>
              <a:rPr lang="en-US" sz="2800" dirty="0"/>
              <a:t>GANJEWAR NANDINI ATUL</a:t>
            </a:r>
          </a:p>
          <a:p>
            <a:r>
              <a:rPr lang="en-US" sz="2800" dirty="0"/>
              <a:t>PRAMOD KUMAR K M</a:t>
            </a:r>
            <a:br>
              <a:rPr lang="en-US" sz="2800" dirty="0"/>
            </a:br>
            <a:r>
              <a:rPr lang="en-US" sz="2800" dirty="0"/>
              <a:t>PRITISH MISHRA</a:t>
            </a:r>
          </a:p>
          <a:p>
            <a:r>
              <a:rPr lang="en-US" sz="2800" dirty="0"/>
              <a:t>SHREYASH SANJAY INGOLE</a:t>
            </a:r>
          </a:p>
          <a:p>
            <a:r>
              <a:rPr lang="en-US" sz="2800" dirty="0"/>
              <a:t>SRIMANTHULA KRANTHI KUMAR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89080" cy="1936866"/>
          </a:xfrm>
        </p:spPr>
        <p:txBody>
          <a:bodyPr/>
          <a:lstStyle/>
          <a:p>
            <a:r>
              <a:rPr lang="en-US" sz="4800" dirty="0"/>
              <a:t>Tools Used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853416"/>
            <a:ext cx="5024119" cy="3405187"/>
          </a:xfrm>
        </p:spPr>
        <p:txBody>
          <a:bodyPr anchor="t"/>
          <a:lstStyle/>
          <a:p>
            <a:r>
              <a:rPr lang="en-US" sz="3200" cap="all" spc="300" dirty="0">
                <a:latin typeface="+mj-lt"/>
                <a:ea typeface="+mj-ea"/>
              </a:rPr>
              <a:t>Microsoft Excel</a:t>
            </a:r>
          </a:p>
          <a:p>
            <a:r>
              <a:rPr lang="en-US" sz="3200" cap="all" spc="300" dirty="0">
                <a:latin typeface="+mj-lt"/>
                <a:ea typeface="+mj-ea"/>
              </a:rPr>
              <a:t>Power BI</a:t>
            </a:r>
          </a:p>
          <a:p>
            <a:r>
              <a:rPr lang="en-US" sz="3200" cap="all" spc="300" dirty="0">
                <a:latin typeface="+mj-lt"/>
                <a:ea typeface="+mj-ea"/>
              </a:rPr>
              <a:t>Tableau</a:t>
            </a:r>
          </a:p>
          <a:p>
            <a:r>
              <a:rPr lang="en-US" sz="3200" cap="all" spc="300" dirty="0">
                <a:latin typeface="+mj-lt"/>
                <a:ea typeface="+mj-ea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711778"/>
            <a:ext cx="11548261" cy="2733306"/>
          </a:xfrm>
        </p:spPr>
        <p:txBody>
          <a:bodyPr/>
          <a:lstStyle/>
          <a:p>
            <a:r>
              <a:rPr lang="en-US" u="sng" dirty="0"/>
              <a:t>Total Records</a:t>
            </a:r>
            <a:r>
              <a:rPr lang="en-US" dirty="0"/>
              <a:t>: 110.85K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u="sng" dirty="0"/>
              <a:t>Key Columns</a:t>
            </a:r>
            <a:r>
              <a:rPr lang="en-US" dirty="0"/>
              <a:t>: Date, Carrier Name, Transported Passengers, Available Seats, Route, Country, Distance Group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r>
              <a:rPr lang="en-US" u="sng" dirty="0"/>
              <a:t>Period</a:t>
            </a:r>
            <a:r>
              <a:rPr lang="en-US" dirty="0"/>
              <a:t>: 2008–2013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812268"/>
            <a:ext cx="11562303" cy="1158505"/>
          </a:xfrm>
        </p:spPr>
        <p:txBody>
          <a:bodyPr/>
          <a:lstStyle/>
          <a:p>
            <a:r>
              <a:rPr lang="en-US" dirty="0"/>
              <a:t>Dataset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520" y="1574535"/>
            <a:ext cx="4958081" cy="711465"/>
          </a:xfrm>
        </p:spPr>
        <p:txBody>
          <a:bodyPr/>
          <a:lstStyle/>
          <a:p>
            <a:r>
              <a:rPr lang="en-US" dirty="0"/>
              <a:t>Excel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7629B06B-7D32-D3F7-16B8-90A0A96BB111}"/>
              </a:ext>
            </a:extLst>
          </p:cNvPr>
          <p:cNvSpPr txBox="1">
            <a:spLocks/>
          </p:cNvSpPr>
          <p:nvPr/>
        </p:nvSpPr>
        <p:spPr>
          <a:xfrm>
            <a:off x="477519" y="2544815"/>
            <a:ext cx="5313681" cy="2738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bg1"/>
                </a:solidFill>
              </a:rPr>
              <a:t>Purpose</a:t>
            </a:r>
            <a:r>
              <a:rPr lang="en-US" dirty="0">
                <a:solidFill>
                  <a:schemeClr val="bg1"/>
                </a:solidFill>
              </a:rPr>
              <a:t>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Data cleaning,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transformation and preliminary KPIs.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40F72F6-3C62-8A0B-7913-D15B2D301EEB}"/>
              </a:ext>
            </a:extLst>
          </p:cNvPr>
          <p:cNvSpPr txBox="1">
            <a:spLocks/>
          </p:cNvSpPr>
          <p:nvPr/>
        </p:nvSpPr>
        <p:spPr>
          <a:xfrm>
            <a:off x="6484130" y="266677"/>
            <a:ext cx="5313681" cy="5665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chemeClr val="bg1"/>
                </a:solidFill>
              </a:rPr>
              <a:t>Techniques Used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Formulas: SUMIFS, IFERROR, TEXT, YEAR, MONTH, </a:t>
            </a:r>
            <a:r>
              <a:rPr lang="en-US" sz="2000" b="1" dirty="0" err="1">
                <a:solidFill>
                  <a:schemeClr val="bg1"/>
                </a:solidFill>
              </a:rPr>
              <a:t>Ect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b="1" u="sng" dirty="0">
                <a:solidFill>
                  <a:schemeClr val="bg1"/>
                </a:solidFill>
              </a:rPr>
              <a:t>Pivot Tables for</a:t>
            </a:r>
            <a:r>
              <a:rPr lang="en-US" sz="20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Yearly Load Factor 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Carrier-wise Load Factor %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Route and Country performance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Load Factor on Weekends vs Weekdays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Created interactive slicers for filtering Origin Country AND YEARMONTH</a:t>
            </a:r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Excel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E9593-E1AB-618E-49D3-B8654470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47" y="1491227"/>
            <a:ext cx="8969304" cy="491753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- 1</a:t>
            </a:r>
          </a:p>
        </p:txBody>
      </p:sp>
    </p:spTree>
    <p:extLst>
      <p:ext uri="{BB962C8B-B14F-4D97-AF65-F5344CB8AC3E}">
        <p14:creationId xmlns:p14="http://schemas.microsoft.com/office/powerpoint/2010/main" val="295480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Excel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B25CB-EC35-E657-CBBE-EE18FD96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01" y="1542455"/>
            <a:ext cx="8876198" cy="4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515" y="147320"/>
            <a:ext cx="7198968" cy="640080"/>
          </a:xfrm>
        </p:spPr>
        <p:txBody>
          <a:bodyPr anchor="b"/>
          <a:lstStyle/>
          <a:p>
            <a:r>
              <a:rPr lang="en-US" sz="4000" dirty="0"/>
              <a:t>Power BI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0582" y="836453"/>
            <a:ext cx="8070833" cy="979912"/>
          </a:xfrm>
        </p:spPr>
        <p:txBody>
          <a:bodyPr/>
          <a:lstStyle/>
          <a:p>
            <a:pPr algn="l"/>
            <a:r>
              <a:rPr lang="en-US" sz="2800" u="sng" dirty="0"/>
              <a:t>Purpose</a:t>
            </a:r>
            <a:r>
              <a:rPr lang="en-US" sz="2800" dirty="0"/>
              <a:t>: Dynamic and visual data modeling and KPI tracking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926DFFC6-D918-338A-5F69-3CFE2639C877}"/>
              </a:ext>
            </a:extLst>
          </p:cNvPr>
          <p:cNvSpPr txBox="1">
            <a:spLocks/>
          </p:cNvSpPr>
          <p:nvPr/>
        </p:nvSpPr>
        <p:spPr>
          <a:xfrm>
            <a:off x="2060583" y="2016761"/>
            <a:ext cx="8070833" cy="4663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u="sng" dirty="0"/>
              <a:t>Steps Done</a:t>
            </a:r>
            <a:r>
              <a:rPr lang="en-US" dirty="0"/>
              <a:t>: </a:t>
            </a:r>
          </a:p>
          <a:p>
            <a:r>
              <a:rPr lang="en-US" dirty="0"/>
              <a:t>Data Modeling using relationships between Date Table, Flight Table AND RESPECTIVE ID’S.</a:t>
            </a:r>
          </a:p>
          <a:p>
            <a:r>
              <a:rPr lang="en-US" dirty="0"/>
              <a:t> </a:t>
            </a:r>
          </a:p>
          <a:p>
            <a:pPr algn="l"/>
            <a:r>
              <a:rPr lang="en-US" u="sng" dirty="0"/>
              <a:t>DAX Measures</a:t>
            </a:r>
            <a:r>
              <a:rPr lang="en-US" dirty="0"/>
              <a:t>: </a:t>
            </a:r>
          </a:p>
          <a:p>
            <a:r>
              <a:rPr lang="en-US" dirty="0"/>
              <a:t>Load Factor % = DIVIDE(SUM(</a:t>
            </a:r>
            <a:r>
              <a:rPr lang="en-US" dirty="0" err="1"/>
              <a:t>TransportedPassengers</a:t>
            </a:r>
            <a:r>
              <a:rPr lang="en-US" dirty="0"/>
              <a:t>), SUM(</a:t>
            </a:r>
            <a:r>
              <a:rPr lang="en-US" dirty="0" err="1"/>
              <a:t>AvailableSeats</a:t>
            </a:r>
            <a:r>
              <a:rPr lang="en-US" dirty="0"/>
              <a:t>)) </a:t>
            </a:r>
          </a:p>
          <a:p>
            <a:endParaRPr lang="en-US" dirty="0"/>
          </a:p>
          <a:p>
            <a:r>
              <a:rPr lang="en-US" dirty="0"/>
              <a:t>Yearly, Quarterly, Monthly aggregation </a:t>
            </a:r>
          </a:p>
          <a:p>
            <a:r>
              <a:rPr lang="en-US" dirty="0"/>
              <a:t>Created Hierarchies (Year → Quarter → Month)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KPI Cards, Maps, and Slicers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DF5-EF7B-64B3-679E-8D06C5E0A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55335"/>
            <a:ext cx="11562303" cy="823225"/>
          </a:xfrm>
        </p:spPr>
        <p:txBody>
          <a:bodyPr/>
          <a:lstStyle/>
          <a:p>
            <a:r>
              <a:rPr lang="en-US" dirty="0"/>
              <a:t>POWERBI 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C654E-919D-154D-811E-5A552786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DA688E-2033-F61D-249C-2CA7D72D73DD}"/>
              </a:ext>
            </a:extLst>
          </p:cNvPr>
          <p:cNvSpPr txBox="1">
            <a:spLocks/>
          </p:cNvSpPr>
          <p:nvPr/>
        </p:nvSpPr>
        <p:spPr>
          <a:xfrm>
            <a:off x="2821340" y="1178560"/>
            <a:ext cx="6319631" cy="41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0" i="0" kern="120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Dashboard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BEE94-3D3B-369F-3283-697B0ABA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972" y="1562962"/>
            <a:ext cx="8744056" cy="49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0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{070B35CA-64A6-4E70-B3F7-253C5CFCDC62}TFe8699e8e-689b-4d7e-abcf-e888fd749829db3118dc_win32-d573b439b56f</Template>
  <TotalTime>463</TotalTime>
  <Words>648</Words>
  <Application>Microsoft Office PowerPoint</Application>
  <PresentationFormat>Widescreen</PresentationFormat>
  <Paragraphs>121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Nova</vt:lpstr>
      <vt:lpstr>Biome</vt:lpstr>
      <vt:lpstr>Biome (Headings)</vt:lpstr>
      <vt:lpstr>Calibri</vt:lpstr>
      <vt:lpstr>Custom</vt:lpstr>
      <vt:lpstr>🛫 High Cloud Airlines Project 🛫</vt:lpstr>
      <vt:lpstr>Objective: To analyze airline performance across various metrics such as Load Factor, Passenger Distribution, and Carrier Performance using multiple data analytics tools.</vt:lpstr>
      <vt:lpstr>Tools Used</vt:lpstr>
      <vt:lpstr>Total Records: 110.85K   Key Columns: Date, Carrier Name, Transported Passengers, Available Seats, Route, Country, Distance Group   Period: 2008–2013</vt:lpstr>
      <vt:lpstr>PowerPoint Presentation</vt:lpstr>
      <vt:lpstr>PowerPoint Presentation</vt:lpstr>
      <vt:lpstr>PowerPoint Presentation</vt:lpstr>
      <vt:lpstr>Power BI Analysis</vt:lpstr>
      <vt:lpstr>PowerPoint Presentation</vt:lpstr>
      <vt:lpstr>PowerPoint Presentation</vt:lpstr>
      <vt:lpstr>Tableau Analysis</vt:lpstr>
      <vt:lpstr>PowerPoint Presentation</vt:lpstr>
      <vt:lpstr>PowerPoint Presentation</vt:lpstr>
      <vt:lpstr>MySQL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</vt:lpstr>
      <vt:lpstr>Conclusion</vt:lpstr>
      <vt:lpstr>THANK YOU</vt:lpstr>
    </vt:vector>
  </TitlesOfParts>
  <Company>Harman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🛫 High Cloud Airlines Project 🛫</dc:title>
  <dc:creator>KumarKM, Pramod</dc:creator>
  <cp:lastModifiedBy>KumarKM, Pramod</cp:lastModifiedBy>
  <cp:revision>1</cp:revision>
  <dcterms:created xsi:type="dcterms:W3CDTF">2025-10-27T20:53:54Z</dcterms:created>
  <dcterms:modified xsi:type="dcterms:W3CDTF">2025-10-28T04:47:51Z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c215d82-5bf5-4d07-af41-65de05a9c87a_Enabled">
    <vt:lpwstr>true</vt:lpwstr>
  </property>
  <property fmtid="{D5CDD505-2E9C-101B-9397-08002B2CF9AE}" pid="4" name="MSIP_Label_9c215d82-5bf5-4d07-af41-65de05a9c87a_SetDate">
    <vt:lpwstr>2025-10-27T21:04:29Z</vt:lpwstr>
  </property>
  <property fmtid="{D5CDD505-2E9C-101B-9397-08002B2CF9AE}" pid="5" name="MSIP_Label_9c215d82-5bf5-4d07-af41-65de05a9c87a_Method">
    <vt:lpwstr>Standard</vt:lpwstr>
  </property>
  <property fmtid="{D5CDD505-2E9C-101B-9397-08002B2CF9AE}" pid="6" name="MSIP_Label_9c215d82-5bf5-4d07-af41-65de05a9c87a_Name">
    <vt:lpwstr>Amber</vt:lpwstr>
  </property>
  <property fmtid="{D5CDD505-2E9C-101B-9397-08002B2CF9AE}" pid="7" name="MSIP_Label_9c215d82-5bf5-4d07-af41-65de05a9c87a_SiteId">
    <vt:lpwstr>f66b6bd3-ebc2-4f54-8769-d22858de97c5</vt:lpwstr>
  </property>
  <property fmtid="{D5CDD505-2E9C-101B-9397-08002B2CF9AE}" pid="8" name="MSIP_Label_9c215d82-5bf5-4d07-af41-65de05a9c87a_ActionId">
    <vt:lpwstr>00fa9739-e02f-4840-ab76-0a04556c4a16</vt:lpwstr>
  </property>
  <property fmtid="{D5CDD505-2E9C-101B-9397-08002B2CF9AE}" pid="9" name="MSIP_Label_9c215d82-5bf5-4d07-af41-65de05a9c87a_ContentBits">
    <vt:lpwstr>0</vt:lpwstr>
  </property>
</Properties>
</file>